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embeddedFontLst>
    <p:embeddedFont>
      <p:font typeface="Poppins"/>
      <p:regular r:id="rId17"/>
      <p:bold r:id="rId18"/>
      <p:italic r:id="rId19"/>
      <p:boldItalic r:id="rId20"/>
    </p:embeddedFont>
    <p:embeddedFont>
      <p:font typeface="Bebas Neue"/>
      <p:regular r:id="rId21"/>
    </p:embeddedFont>
    <p:embeddedFont>
      <p:font typeface="Poppins SemiBold"/>
      <p:regular r:id="rId22"/>
      <p:bold r:id="rId23"/>
      <p:italic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EA4BEA9-E87E-4CAA-9C02-F4B1DC86DAB9}">
  <a:tblStyle styleId="{2EA4BEA9-E87E-4CAA-9C02-F4B1DC86DAB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oppins-boldItalic.fntdata"/><Relationship Id="rId22" Type="http://schemas.openxmlformats.org/officeDocument/2006/relationships/font" Target="fonts/PoppinsSemiBold-regular.fntdata"/><Relationship Id="rId21" Type="http://schemas.openxmlformats.org/officeDocument/2006/relationships/font" Target="fonts/BebasNeue-regular.fntdata"/><Relationship Id="rId24" Type="http://schemas.openxmlformats.org/officeDocument/2006/relationships/font" Target="fonts/PoppinsSemiBold-italic.fntdata"/><Relationship Id="rId23" Type="http://schemas.openxmlformats.org/officeDocument/2006/relationships/font" Target="fonts/PoppinsSemiBold-bold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schemas.openxmlformats.org/officeDocument/2006/relationships/font" Target="fonts/PoppinsSemiBold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Poppins-regular.fntdata"/><Relationship Id="rId16" Type="http://schemas.openxmlformats.org/officeDocument/2006/relationships/slide" Target="slides/slide11.xml"/><Relationship Id="rId19" Type="http://schemas.openxmlformats.org/officeDocument/2006/relationships/font" Target="fonts/Poppins-italic.fntdata"/><Relationship Id="rId18" Type="http://schemas.openxmlformats.org/officeDocument/2006/relationships/font" Target="fonts/Poppins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fb3ddc945d_1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fb3ddc945d_1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deb1016d6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deb1016d6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e0358ad62b_1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e0358ad62b_1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deae4b7e19_4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deae4b7e19_4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deb1016a99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deb1016a99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dba848ff5b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dba848ff5b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b6b0abc02f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b6b0abc02f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b6b0abc02f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b6b0abc02f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dbc6d061b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dbc6d061b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deb1016a99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deb1016a99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jp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jp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jp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jp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jp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jp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jp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jp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jp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jp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jp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21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jp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1"/>
        </a:soli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7200" y="-11650"/>
            <a:ext cx="9198400" cy="5166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/>
          <p:nvPr>
            <p:ph type="ctrTitle"/>
          </p:nvPr>
        </p:nvSpPr>
        <p:spPr>
          <a:xfrm>
            <a:off x="1345800" y="1143300"/>
            <a:ext cx="6452400" cy="245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50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2198600" y="3594300"/>
            <a:ext cx="4746600" cy="4059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oogle Shape;44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9125" y="-11825"/>
            <a:ext cx="9184849" cy="5161925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720000" y="1387100"/>
            <a:ext cx="5857500" cy="146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9600"/>
              <a:buNone/>
              <a:defRPr sz="9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subTitle"/>
          </p:nvPr>
        </p:nvSpPr>
        <p:spPr>
          <a:xfrm>
            <a:off x="720000" y="2853425"/>
            <a:ext cx="5857500" cy="5739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bg>
      <p:bgPr>
        <a:solidFill>
          <a:schemeClr val="lt1"/>
        </a:solidFill>
      </p:bgPr>
    </p:bg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-35151" y="-17475"/>
            <a:ext cx="9214301" cy="517845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13"/>
          <p:cNvSpPr txBox="1"/>
          <p:nvPr>
            <p:ph type="title"/>
          </p:nvPr>
        </p:nvSpPr>
        <p:spPr>
          <a:xfrm>
            <a:off x="3348500" y="1742775"/>
            <a:ext cx="19227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1" name="Google Shape;51;p13"/>
          <p:cNvSpPr txBox="1"/>
          <p:nvPr>
            <p:ph hasCustomPrompt="1" idx="2" type="title"/>
          </p:nvPr>
        </p:nvSpPr>
        <p:spPr>
          <a:xfrm>
            <a:off x="6312050" y="3040500"/>
            <a:ext cx="572700" cy="572700"/>
          </a:xfrm>
          <a:prstGeom prst="rect">
            <a:avLst/>
          </a:prstGeom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1" sz="2400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2" name="Google Shape;52;p13"/>
          <p:cNvSpPr txBox="1"/>
          <p:nvPr>
            <p:ph idx="1" type="subTitle"/>
          </p:nvPr>
        </p:nvSpPr>
        <p:spPr>
          <a:xfrm>
            <a:off x="3348500" y="2253100"/>
            <a:ext cx="19227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3"/>
          <p:cNvSpPr txBox="1"/>
          <p:nvPr>
            <p:ph idx="3" type="title"/>
          </p:nvPr>
        </p:nvSpPr>
        <p:spPr>
          <a:xfrm>
            <a:off x="6235850" y="1742775"/>
            <a:ext cx="19227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4" name="Google Shape;54;p13"/>
          <p:cNvSpPr txBox="1"/>
          <p:nvPr>
            <p:ph idx="4" type="subTitle"/>
          </p:nvPr>
        </p:nvSpPr>
        <p:spPr>
          <a:xfrm>
            <a:off x="6235850" y="2253100"/>
            <a:ext cx="19227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13"/>
          <p:cNvSpPr txBox="1"/>
          <p:nvPr>
            <p:ph idx="5" type="title"/>
          </p:nvPr>
        </p:nvSpPr>
        <p:spPr>
          <a:xfrm>
            <a:off x="3348500" y="3608375"/>
            <a:ext cx="19227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6" name="Google Shape;56;p13"/>
          <p:cNvSpPr txBox="1"/>
          <p:nvPr>
            <p:ph idx="6" type="subTitle"/>
          </p:nvPr>
        </p:nvSpPr>
        <p:spPr>
          <a:xfrm>
            <a:off x="3348500" y="4118700"/>
            <a:ext cx="18894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13"/>
          <p:cNvSpPr txBox="1"/>
          <p:nvPr>
            <p:ph idx="7" type="title"/>
          </p:nvPr>
        </p:nvSpPr>
        <p:spPr>
          <a:xfrm>
            <a:off x="6235850" y="3608375"/>
            <a:ext cx="19227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8" name="Google Shape;58;p13"/>
          <p:cNvSpPr txBox="1"/>
          <p:nvPr>
            <p:ph idx="8" type="subTitle"/>
          </p:nvPr>
        </p:nvSpPr>
        <p:spPr>
          <a:xfrm>
            <a:off x="6235850" y="4118700"/>
            <a:ext cx="19227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3"/>
          <p:cNvSpPr txBox="1"/>
          <p:nvPr>
            <p:ph hasCustomPrompt="1" idx="9" type="title"/>
          </p:nvPr>
        </p:nvSpPr>
        <p:spPr>
          <a:xfrm>
            <a:off x="3466250" y="3040500"/>
            <a:ext cx="572700" cy="572700"/>
          </a:xfrm>
          <a:prstGeom prst="rect">
            <a:avLst/>
          </a:prstGeom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1" sz="2400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0" name="Google Shape;60;p13"/>
          <p:cNvSpPr txBox="1"/>
          <p:nvPr>
            <p:ph hasCustomPrompt="1" idx="13" type="title"/>
          </p:nvPr>
        </p:nvSpPr>
        <p:spPr>
          <a:xfrm>
            <a:off x="3466250" y="1119000"/>
            <a:ext cx="572700" cy="572700"/>
          </a:xfrm>
          <a:prstGeom prst="rect">
            <a:avLst/>
          </a:prstGeom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1" sz="2400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1" name="Google Shape;61;p13"/>
          <p:cNvSpPr txBox="1"/>
          <p:nvPr>
            <p:ph hasCustomPrompt="1" idx="14" type="title"/>
          </p:nvPr>
        </p:nvSpPr>
        <p:spPr>
          <a:xfrm>
            <a:off x="6312050" y="1119000"/>
            <a:ext cx="572700" cy="572700"/>
          </a:xfrm>
          <a:prstGeom prst="rect">
            <a:avLst/>
          </a:prstGeom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1" sz="2400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2" name="Google Shape;62;p13"/>
          <p:cNvSpPr txBox="1"/>
          <p:nvPr>
            <p:ph idx="15" type="title"/>
          </p:nvPr>
        </p:nvSpPr>
        <p:spPr>
          <a:xfrm>
            <a:off x="720000" y="387600"/>
            <a:ext cx="6343200" cy="57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1">
    <p:bg>
      <p:bgPr>
        <a:solidFill>
          <a:schemeClr val="lt1"/>
        </a:solid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4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-35425" y="-19885"/>
            <a:ext cx="9198401" cy="5163386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/>
          <p:cNvSpPr txBox="1"/>
          <p:nvPr>
            <p:ph type="title"/>
          </p:nvPr>
        </p:nvSpPr>
        <p:spPr>
          <a:xfrm>
            <a:off x="928425" y="2880150"/>
            <a:ext cx="4394400" cy="60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6" name="Google Shape;66;p14"/>
          <p:cNvSpPr txBox="1"/>
          <p:nvPr>
            <p:ph idx="1" type="subTitle"/>
          </p:nvPr>
        </p:nvSpPr>
        <p:spPr>
          <a:xfrm>
            <a:off x="928425" y="1663050"/>
            <a:ext cx="4394400" cy="121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">
  <p:cSld name="CUSTOM_2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15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-17475" y="-9800"/>
            <a:ext cx="9197925" cy="5163101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5"/>
          <p:cNvSpPr txBox="1"/>
          <p:nvPr>
            <p:ph idx="1" type="subTitle"/>
          </p:nvPr>
        </p:nvSpPr>
        <p:spPr>
          <a:xfrm>
            <a:off x="810000" y="3337200"/>
            <a:ext cx="3062100" cy="10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70" name="Google Shape;70;p15"/>
          <p:cNvSpPr txBox="1"/>
          <p:nvPr>
            <p:ph type="title"/>
          </p:nvPr>
        </p:nvSpPr>
        <p:spPr>
          <a:xfrm>
            <a:off x="810000" y="540000"/>
            <a:ext cx="3763500" cy="279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2_2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6"/>
          <p:cNvPicPr preferRelativeResize="0"/>
          <p:nvPr/>
        </p:nvPicPr>
        <p:blipFill rotWithShape="1">
          <a:blip r:embed="rId2">
            <a:alphaModFix/>
          </a:blip>
          <a:srcRect b="99" l="0" r="0" t="89"/>
          <a:stretch/>
        </p:blipFill>
        <p:spPr>
          <a:xfrm>
            <a:off x="-20750" y="-11650"/>
            <a:ext cx="9204475" cy="516680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6"/>
          <p:cNvSpPr txBox="1"/>
          <p:nvPr>
            <p:ph idx="1" type="subTitle"/>
          </p:nvPr>
        </p:nvSpPr>
        <p:spPr>
          <a:xfrm>
            <a:off x="4943625" y="2275350"/>
            <a:ext cx="2476200" cy="130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74" name="Google Shape;74;p16"/>
          <p:cNvSpPr txBox="1"/>
          <p:nvPr>
            <p:ph type="title"/>
          </p:nvPr>
        </p:nvSpPr>
        <p:spPr>
          <a:xfrm>
            <a:off x="720000" y="387600"/>
            <a:ext cx="6343200" cy="57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2_1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 rot="10800000">
            <a:off x="-31125" y="-17474"/>
            <a:ext cx="9225225" cy="5178449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7"/>
          <p:cNvSpPr txBox="1"/>
          <p:nvPr>
            <p:ph idx="1" type="subTitle"/>
          </p:nvPr>
        </p:nvSpPr>
        <p:spPr>
          <a:xfrm>
            <a:off x="720000" y="2297700"/>
            <a:ext cx="4027800" cy="143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50800" rtl="0">
              <a:spcBef>
                <a:spcPts val="0"/>
              </a:spcBef>
              <a:spcAft>
                <a:spcPts val="0"/>
              </a:spcAft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Char char="○"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Char char="■"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Char char="●"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Char char="○"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Char char="■"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Char char="●"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Char char="○"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Char char="■"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78" name="Google Shape;78;p17"/>
          <p:cNvSpPr txBox="1"/>
          <p:nvPr>
            <p:ph type="title"/>
          </p:nvPr>
        </p:nvSpPr>
        <p:spPr>
          <a:xfrm>
            <a:off x="720000" y="1770000"/>
            <a:ext cx="19899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9" name="Google Shape;79;p17"/>
          <p:cNvSpPr txBox="1"/>
          <p:nvPr>
            <p:ph idx="2" type="title"/>
          </p:nvPr>
        </p:nvSpPr>
        <p:spPr>
          <a:xfrm>
            <a:off x="720000" y="387600"/>
            <a:ext cx="6343200" cy="57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2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8"/>
          <p:cNvSpPr txBox="1"/>
          <p:nvPr>
            <p:ph idx="1" type="subTitle"/>
          </p:nvPr>
        </p:nvSpPr>
        <p:spPr>
          <a:xfrm>
            <a:off x="720000" y="2297700"/>
            <a:ext cx="4027800" cy="143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50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Char char="○"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Char char="■"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Char char="●"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Char char="○"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Char char="■"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Char char="●"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Char char="○"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Char char="■"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82" name="Google Shape;82;p18"/>
          <p:cNvSpPr txBox="1"/>
          <p:nvPr>
            <p:ph type="title"/>
          </p:nvPr>
        </p:nvSpPr>
        <p:spPr>
          <a:xfrm>
            <a:off x="720000" y="1770000"/>
            <a:ext cx="18132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3" name="Google Shape;83;p18"/>
          <p:cNvSpPr txBox="1"/>
          <p:nvPr>
            <p:ph idx="2" type="title"/>
          </p:nvPr>
        </p:nvSpPr>
        <p:spPr>
          <a:xfrm>
            <a:off x="720000" y="387600"/>
            <a:ext cx="6343200" cy="57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2_1_1_1">
    <p:bg>
      <p:bgPr>
        <a:noFill/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-29125" y="-11825"/>
            <a:ext cx="9184849" cy="5161925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9"/>
          <p:cNvSpPr txBox="1"/>
          <p:nvPr>
            <p:ph idx="1" type="subTitle"/>
          </p:nvPr>
        </p:nvSpPr>
        <p:spPr>
          <a:xfrm>
            <a:off x="4165300" y="2749163"/>
            <a:ext cx="4251000" cy="12207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87" name="Google Shape;87;p19"/>
          <p:cNvSpPr txBox="1"/>
          <p:nvPr>
            <p:ph type="title"/>
          </p:nvPr>
        </p:nvSpPr>
        <p:spPr>
          <a:xfrm>
            <a:off x="4165300" y="1276225"/>
            <a:ext cx="4251000" cy="147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300"/>
              <a:buNone/>
              <a:defRPr sz="9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4">
    <p:bg>
      <p:bgPr>
        <a:solidFill>
          <a:schemeClr val="lt1"/>
        </a:solid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20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-31175" y="-17475"/>
            <a:ext cx="9225424" cy="5178501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20"/>
          <p:cNvSpPr txBox="1"/>
          <p:nvPr>
            <p:ph type="title"/>
          </p:nvPr>
        </p:nvSpPr>
        <p:spPr>
          <a:xfrm>
            <a:off x="872388" y="2505713"/>
            <a:ext cx="2206500" cy="8445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91" name="Google Shape;91;p20"/>
          <p:cNvSpPr txBox="1"/>
          <p:nvPr>
            <p:ph idx="1" type="subTitle"/>
          </p:nvPr>
        </p:nvSpPr>
        <p:spPr>
          <a:xfrm>
            <a:off x="872388" y="3394925"/>
            <a:ext cx="22065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20"/>
          <p:cNvSpPr txBox="1"/>
          <p:nvPr>
            <p:ph idx="2" type="title"/>
          </p:nvPr>
        </p:nvSpPr>
        <p:spPr>
          <a:xfrm>
            <a:off x="3468750" y="2505713"/>
            <a:ext cx="2206500" cy="84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93" name="Google Shape;93;p20"/>
          <p:cNvSpPr txBox="1"/>
          <p:nvPr>
            <p:ph idx="3" type="subTitle"/>
          </p:nvPr>
        </p:nvSpPr>
        <p:spPr>
          <a:xfrm>
            <a:off x="3468750" y="3394925"/>
            <a:ext cx="22065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20"/>
          <p:cNvSpPr txBox="1"/>
          <p:nvPr>
            <p:ph idx="4" type="title"/>
          </p:nvPr>
        </p:nvSpPr>
        <p:spPr>
          <a:xfrm>
            <a:off x="6065088" y="2505713"/>
            <a:ext cx="2206500" cy="84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95" name="Google Shape;95;p20"/>
          <p:cNvSpPr txBox="1"/>
          <p:nvPr>
            <p:ph idx="5" type="subTitle"/>
          </p:nvPr>
        </p:nvSpPr>
        <p:spPr>
          <a:xfrm>
            <a:off x="6065088" y="3394925"/>
            <a:ext cx="22065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20"/>
          <p:cNvSpPr txBox="1"/>
          <p:nvPr>
            <p:ph idx="6" type="title"/>
          </p:nvPr>
        </p:nvSpPr>
        <p:spPr>
          <a:xfrm>
            <a:off x="720000" y="387600"/>
            <a:ext cx="6343200" cy="57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/>
          <p:cNvPicPr preferRelativeResize="0"/>
          <p:nvPr/>
        </p:nvPicPr>
        <p:blipFill rotWithShape="1">
          <a:blip r:embed="rId2">
            <a:alphaModFix/>
          </a:blip>
          <a:srcRect b="19" l="0" r="0" t="29"/>
          <a:stretch/>
        </p:blipFill>
        <p:spPr>
          <a:xfrm>
            <a:off x="-27200" y="-11650"/>
            <a:ext cx="9198401" cy="51668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/>
          <p:nvPr>
            <p:ph type="title"/>
          </p:nvPr>
        </p:nvSpPr>
        <p:spPr>
          <a:xfrm>
            <a:off x="720000" y="1948344"/>
            <a:ext cx="77040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hasCustomPrompt="1" idx="2" type="title"/>
          </p:nvPr>
        </p:nvSpPr>
        <p:spPr>
          <a:xfrm>
            <a:off x="4039075" y="787325"/>
            <a:ext cx="1065900" cy="1065900"/>
          </a:xfrm>
          <a:prstGeom prst="rect">
            <a:avLst/>
          </a:prstGeom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4500"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/>
          <p:nvPr>
            <p:ph idx="1" type="subTitle"/>
          </p:nvPr>
        </p:nvSpPr>
        <p:spPr>
          <a:xfrm>
            <a:off x="2031900" y="3019775"/>
            <a:ext cx="5080200" cy="4809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4_1">
    <p:bg>
      <p:bgPr>
        <a:solidFill>
          <a:schemeClr val="lt1"/>
        </a:solid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9125" y="-14075"/>
            <a:ext cx="9202249" cy="5171649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21"/>
          <p:cNvSpPr txBox="1"/>
          <p:nvPr>
            <p:ph type="title"/>
          </p:nvPr>
        </p:nvSpPr>
        <p:spPr>
          <a:xfrm>
            <a:off x="1859803" y="1384450"/>
            <a:ext cx="2420700" cy="38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00" name="Google Shape;100;p21"/>
          <p:cNvSpPr txBox="1"/>
          <p:nvPr>
            <p:ph idx="1" type="subTitle"/>
          </p:nvPr>
        </p:nvSpPr>
        <p:spPr>
          <a:xfrm>
            <a:off x="1859800" y="1843500"/>
            <a:ext cx="2420700" cy="38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21"/>
          <p:cNvSpPr txBox="1"/>
          <p:nvPr>
            <p:ph idx="2" type="title"/>
          </p:nvPr>
        </p:nvSpPr>
        <p:spPr>
          <a:xfrm>
            <a:off x="3781050" y="2527450"/>
            <a:ext cx="2420700" cy="38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02" name="Google Shape;102;p21"/>
          <p:cNvSpPr txBox="1"/>
          <p:nvPr>
            <p:ph idx="3" type="subTitle"/>
          </p:nvPr>
        </p:nvSpPr>
        <p:spPr>
          <a:xfrm>
            <a:off x="3781050" y="2986500"/>
            <a:ext cx="2420700" cy="38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21"/>
          <p:cNvSpPr txBox="1"/>
          <p:nvPr>
            <p:ph idx="4" type="title"/>
          </p:nvPr>
        </p:nvSpPr>
        <p:spPr>
          <a:xfrm>
            <a:off x="5702300" y="3670450"/>
            <a:ext cx="2420700" cy="38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04" name="Google Shape;104;p21"/>
          <p:cNvSpPr txBox="1"/>
          <p:nvPr>
            <p:ph idx="5" type="subTitle"/>
          </p:nvPr>
        </p:nvSpPr>
        <p:spPr>
          <a:xfrm>
            <a:off x="5702300" y="4129500"/>
            <a:ext cx="2420700" cy="38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21"/>
          <p:cNvSpPr txBox="1"/>
          <p:nvPr>
            <p:ph idx="6" type="title"/>
          </p:nvPr>
        </p:nvSpPr>
        <p:spPr>
          <a:xfrm>
            <a:off x="720000" y="387600"/>
            <a:ext cx="6343200" cy="57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">
  <p:cSld name="CUSTOM_6_1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22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-31125" y="-17475"/>
            <a:ext cx="9225225" cy="517845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22"/>
          <p:cNvSpPr txBox="1"/>
          <p:nvPr>
            <p:ph type="title"/>
          </p:nvPr>
        </p:nvSpPr>
        <p:spPr>
          <a:xfrm>
            <a:off x="1445100" y="1339550"/>
            <a:ext cx="2900400" cy="35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09" name="Google Shape;109;p22"/>
          <p:cNvSpPr txBox="1"/>
          <p:nvPr>
            <p:ph idx="1" type="subTitle"/>
          </p:nvPr>
        </p:nvSpPr>
        <p:spPr>
          <a:xfrm>
            <a:off x="1445100" y="1707325"/>
            <a:ext cx="29004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22"/>
          <p:cNvSpPr txBox="1"/>
          <p:nvPr>
            <p:ph idx="2" type="title"/>
          </p:nvPr>
        </p:nvSpPr>
        <p:spPr>
          <a:xfrm>
            <a:off x="5523600" y="1339550"/>
            <a:ext cx="2900400" cy="35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11" name="Google Shape;111;p22"/>
          <p:cNvSpPr txBox="1"/>
          <p:nvPr>
            <p:ph idx="3" type="subTitle"/>
          </p:nvPr>
        </p:nvSpPr>
        <p:spPr>
          <a:xfrm>
            <a:off x="5523600" y="1707325"/>
            <a:ext cx="29004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22"/>
          <p:cNvSpPr txBox="1"/>
          <p:nvPr>
            <p:ph idx="4" type="title"/>
          </p:nvPr>
        </p:nvSpPr>
        <p:spPr>
          <a:xfrm>
            <a:off x="1445100" y="2852075"/>
            <a:ext cx="2900400" cy="35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13" name="Google Shape;113;p22"/>
          <p:cNvSpPr txBox="1"/>
          <p:nvPr>
            <p:ph idx="5" type="subTitle"/>
          </p:nvPr>
        </p:nvSpPr>
        <p:spPr>
          <a:xfrm>
            <a:off x="1445100" y="3210275"/>
            <a:ext cx="29004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22"/>
          <p:cNvSpPr txBox="1"/>
          <p:nvPr>
            <p:ph idx="6" type="title"/>
          </p:nvPr>
        </p:nvSpPr>
        <p:spPr>
          <a:xfrm>
            <a:off x="5523600" y="2852075"/>
            <a:ext cx="2900400" cy="35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15" name="Google Shape;115;p22"/>
          <p:cNvSpPr txBox="1"/>
          <p:nvPr>
            <p:ph idx="7" type="subTitle"/>
          </p:nvPr>
        </p:nvSpPr>
        <p:spPr>
          <a:xfrm>
            <a:off x="5523600" y="3210275"/>
            <a:ext cx="29004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22"/>
          <p:cNvSpPr txBox="1"/>
          <p:nvPr>
            <p:ph idx="8" type="title"/>
          </p:nvPr>
        </p:nvSpPr>
        <p:spPr>
          <a:xfrm>
            <a:off x="720000" y="387600"/>
            <a:ext cx="6343200" cy="57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 ">
  <p:cSld name="CUSTOM_7_1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-29125" y="-14075"/>
            <a:ext cx="9202249" cy="5171649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3"/>
          <p:cNvSpPr txBox="1"/>
          <p:nvPr>
            <p:ph type="title"/>
          </p:nvPr>
        </p:nvSpPr>
        <p:spPr>
          <a:xfrm>
            <a:off x="719988" y="1605213"/>
            <a:ext cx="2350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20" name="Google Shape;120;p23"/>
          <p:cNvSpPr txBox="1"/>
          <p:nvPr>
            <p:ph idx="1" type="subTitle"/>
          </p:nvPr>
        </p:nvSpPr>
        <p:spPr>
          <a:xfrm>
            <a:off x="719988" y="2108338"/>
            <a:ext cx="19131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p23"/>
          <p:cNvSpPr txBox="1"/>
          <p:nvPr>
            <p:ph idx="2" type="title"/>
          </p:nvPr>
        </p:nvSpPr>
        <p:spPr>
          <a:xfrm>
            <a:off x="3396750" y="3007563"/>
            <a:ext cx="2350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22" name="Google Shape;122;p23"/>
          <p:cNvSpPr txBox="1"/>
          <p:nvPr>
            <p:ph idx="3" type="subTitle"/>
          </p:nvPr>
        </p:nvSpPr>
        <p:spPr>
          <a:xfrm>
            <a:off x="3396750" y="3510688"/>
            <a:ext cx="19131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p23"/>
          <p:cNvSpPr txBox="1"/>
          <p:nvPr>
            <p:ph idx="4" type="title"/>
          </p:nvPr>
        </p:nvSpPr>
        <p:spPr>
          <a:xfrm>
            <a:off x="719988" y="3007563"/>
            <a:ext cx="2350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24" name="Google Shape;124;p23"/>
          <p:cNvSpPr txBox="1"/>
          <p:nvPr>
            <p:ph idx="5" type="subTitle"/>
          </p:nvPr>
        </p:nvSpPr>
        <p:spPr>
          <a:xfrm>
            <a:off x="719988" y="3510688"/>
            <a:ext cx="19131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5" name="Google Shape;125;p23"/>
          <p:cNvSpPr txBox="1"/>
          <p:nvPr>
            <p:ph idx="6" type="title"/>
          </p:nvPr>
        </p:nvSpPr>
        <p:spPr>
          <a:xfrm>
            <a:off x="3396750" y="1605213"/>
            <a:ext cx="2350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26" name="Google Shape;126;p23"/>
          <p:cNvSpPr txBox="1"/>
          <p:nvPr>
            <p:ph idx="7" type="subTitle"/>
          </p:nvPr>
        </p:nvSpPr>
        <p:spPr>
          <a:xfrm>
            <a:off x="3396750" y="2108338"/>
            <a:ext cx="19131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p23"/>
          <p:cNvSpPr txBox="1"/>
          <p:nvPr>
            <p:ph idx="8" type="title"/>
          </p:nvPr>
        </p:nvSpPr>
        <p:spPr>
          <a:xfrm>
            <a:off x="6073488" y="1605213"/>
            <a:ext cx="2350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28" name="Google Shape;128;p23"/>
          <p:cNvSpPr txBox="1"/>
          <p:nvPr>
            <p:ph idx="9" type="subTitle"/>
          </p:nvPr>
        </p:nvSpPr>
        <p:spPr>
          <a:xfrm>
            <a:off x="6073488" y="2108338"/>
            <a:ext cx="19131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" name="Google Shape;129;p23"/>
          <p:cNvSpPr txBox="1"/>
          <p:nvPr>
            <p:ph idx="13" type="title"/>
          </p:nvPr>
        </p:nvSpPr>
        <p:spPr>
          <a:xfrm>
            <a:off x="6073488" y="3007563"/>
            <a:ext cx="2350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30" name="Google Shape;130;p23"/>
          <p:cNvSpPr txBox="1"/>
          <p:nvPr>
            <p:ph idx="14" type="subTitle"/>
          </p:nvPr>
        </p:nvSpPr>
        <p:spPr>
          <a:xfrm>
            <a:off x="6073488" y="3510688"/>
            <a:ext cx="19131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p23"/>
          <p:cNvSpPr txBox="1"/>
          <p:nvPr>
            <p:ph idx="15" type="title"/>
          </p:nvPr>
        </p:nvSpPr>
        <p:spPr>
          <a:xfrm>
            <a:off x="720000" y="387600"/>
            <a:ext cx="6343200" cy="57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4800" y="-11650"/>
            <a:ext cx="9193601" cy="51668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4"/>
          <p:cNvSpPr txBox="1"/>
          <p:nvPr>
            <p:ph hasCustomPrompt="1" type="title"/>
          </p:nvPr>
        </p:nvSpPr>
        <p:spPr>
          <a:xfrm>
            <a:off x="1989600" y="1227313"/>
            <a:ext cx="5164800" cy="82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35" name="Google Shape;135;p24"/>
          <p:cNvSpPr txBox="1"/>
          <p:nvPr>
            <p:ph idx="1" type="subTitle"/>
          </p:nvPr>
        </p:nvSpPr>
        <p:spPr>
          <a:xfrm>
            <a:off x="1989600" y="2055635"/>
            <a:ext cx="5164800" cy="44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p24"/>
          <p:cNvSpPr txBox="1"/>
          <p:nvPr>
            <p:ph hasCustomPrompt="1" idx="2" type="title"/>
          </p:nvPr>
        </p:nvSpPr>
        <p:spPr>
          <a:xfrm>
            <a:off x="1989600" y="2642658"/>
            <a:ext cx="5164800" cy="82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37" name="Google Shape;137;p24"/>
          <p:cNvSpPr txBox="1"/>
          <p:nvPr>
            <p:ph idx="3" type="subTitle"/>
          </p:nvPr>
        </p:nvSpPr>
        <p:spPr>
          <a:xfrm>
            <a:off x="1989600" y="3470981"/>
            <a:ext cx="5164800" cy="44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9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-23301" y="-9475"/>
            <a:ext cx="9190601" cy="5162449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5"/>
          <p:cNvSpPr txBox="1"/>
          <p:nvPr>
            <p:ph type="ctrTitle"/>
          </p:nvPr>
        </p:nvSpPr>
        <p:spPr>
          <a:xfrm>
            <a:off x="2608425" y="692400"/>
            <a:ext cx="3927000" cy="74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41" name="Google Shape;141;p25"/>
          <p:cNvSpPr txBox="1"/>
          <p:nvPr>
            <p:ph idx="1" type="subTitle"/>
          </p:nvPr>
        </p:nvSpPr>
        <p:spPr>
          <a:xfrm>
            <a:off x="1712225" y="1435725"/>
            <a:ext cx="5719500" cy="61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42" name="Google Shape;142;p25"/>
          <p:cNvSpPr txBox="1"/>
          <p:nvPr>
            <p:ph idx="2" type="subTitle"/>
          </p:nvPr>
        </p:nvSpPr>
        <p:spPr>
          <a:xfrm>
            <a:off x="3050125" y="2053125"/>
            <a:ext cx="3043800" cy="7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3" name="Google Shape;143;p25"/>
          <p:cNvSpPr txBox="1"/>
          <p:nvPr/>
        </p:nvSpPr>
        <p:spPr>
          <a:xfrm>
            <a:off x="1949825" y="3801825"/>
            <a:ext cx="5251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CREDITS: This presentation template was created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1"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including icons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1"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,</a:t>
            </a: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and infographics &amp; images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2">
    <p:bg>
      <p:bgPr>
        <a:solidFill>
          <a:schemeClr val="lt1"/>
        </a:solid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1125" y="-17475"/>
            <a:ext cx="9225251" cy="5178449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6"/>
          <p:cNvSpPr txBox="1"/>
          <p:nvPr>
            <p:ph type="title"/>
          </p:nvPr>
        </p:nvSpPr>
        <p:spPr>
          <a:xfrm>
            <a:off x="720000" y="387600"/>
            <a:ext cx="6343200" cy="57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2_1">
    <p:bg>
      <p:bgPr>
        <a:solidFill>
          <a:schemeClr val="lt1"/>
        </a:solidFill>
      </p:bgPr>
    </p:bg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27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-20750" y="-11650"/>
            <a:ext cx="9204499" cy="51668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7"/>
          <p:cNvSpPr txBox="1"/>
          <p:nvPr>
            <p:ph type="title"/>
          </p:nvPr>
        </p:nvSpPr>
        <p:spPr>
          <a:xfrm>
            <a:off x="720000" y="387600"/>
            <a:ext cx="6343200" cy="57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12_1_1">
    <p:bg>
      <p:bgPr>
        <a:solidFill>
          <a:schemeClr val="lt1"/>
        </a:solid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28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-29125" y="-16350"/>
            <a:ext cx="9221250" cy="5176199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8"/>
          <p:cNvSpPr txBox="1"/>
          <p:nvPr>
            <p:ph type="title"/>
          </p:nvPr>
        </p:nvSpPr>
        <p:spPr>
          <a:xfrm>
            <a:off x="720000" y="387600"/>
            <a:ext cx="6343200" cy="57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CUSTOM_12_1_1_2">
    <p:bg>
      <p:bgPr>
        <a:solidFill>
          <a:schemeClr val="lt1"/>
        </a:solidFill>
      </p:bgPr>
    </p:bg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29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-29125" y="-16350"/>
            <a:ext cx="9221250" cy="5176199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9"/>
          <p:cNvSpPr txBox="1"/>
          <p:nvPr>
            <p:ph type="title"/>
          </p:nvPr>
        </p:nvSpPr>
        <p:spPr>
          <a:xfrm>
            <a:off x="720000" y="387600"/>
            <a:ext cx="6343200" cy="57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10"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30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-34950" y="-19624"/>
            <a:ext cx="9232875" cy="5182749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30"/>
          <p:cNvSpPr/>
          <p:nvPr/>
        </p:nvSpPr>
        <p:spPr>
          <a:xfrm>
            <a:off x="360000" y="360000"/>
            <a:ext cx="8424000" cy="44235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4"/>
          <p:cNvPicPr preferRelativeResize="0"/>
          <p:nvPr/>
        </p:nvPicPr>
        <p:blipFill rotWithShape="1">
          <a:blip r:embed="rId2">
            <a:alphaModFix/>
          </a:blip>
          <a:srcRect b="19" l="0" r="0" t="29"/>
          <a:stretch/>
        </p:blipFill>
        <p:spPr>
          <a:xfrm>
            <a:off x="-23300" y="-9475"/>
            <a:ext cx="9190601" cy="516245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4"/>
          <p:cNvSpPr txBox="1"/>
          <p:nvPr>
            <p:ph type="title"/>
          </p:nvPr>
        </p:nvSpPr>
        <p:spPr>
          <a:xfrm>
            <a:off x="720000" y="387600"/>
            <a:ext cx="6343200" cy="57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" type="body"/>
          </p:nvPr>
        </p:nvSpPr>
        <p:spPr>
          <a:xfrm>
            <a:off x="720000" y="1065500"/>
            <a:ext cx="7704000" cy="353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200">
                <a:solidFill>
                  <a:srgbClr val="434343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11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-40776" y="-18375"/>
            <a:ext cx="9208151" cy="517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11_1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7200" y="-11650"/>
            <a:ext cx="9198400" cy="516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800000">
            <a:off x="-49551" y="-23300"/>
            <a:ext cx="9225701" cy="5184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5"/>
          <p:cNvPicPr preferRelativeResize="0"/>
          <p:nvPr/>
        </p:nvPicPr>
        <p:blipFill rotWithShape="1">
          <a:blip r:embed="rId2">
            <a:alphaModFix/>
          </a:blip>
          <a:srcRect b="99" l="0" r="0" t="89"/>
          <a:stretch/>
        </p:blipFill>
        <p:spPr>
          <a:xfrm flipH="1" rot="10800000">
            <a:off x="-23300" y="-13074"/>
            <a:ext cx="9209575" cy="5169649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5"/>
          <p:cNvSpPr txBox="1"/>
          <p:nvPr>
            <p:ph idx="1" type="subTitle"/>
          </p:nvPr>
        </p:nvSpPr>
        <p:spPr>
          <a:xfrm>
            <a:off x="1715775" y="1898662"/>
            <a:ext cx="1954200" cy="66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4" name="Google Shape;24;p5"/>
          <p:cNvSpPr txBox="1"/>
          <p:nvPr>
            <p:ph idx="2" type="subTitle"/>
          </p:nvPr>
        </p:nvSpPr>
        <p:spPr>
          <a:xfrm>
            <a:off x="4804975" y="1898662"/>
            <a:ext cx="1954200" cy="66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5" name="Google Shape;25;p5"/>
          <p:cNvSpPr txBox="1"/>
          <p:nvPr>
            <p:ph idx="3" type="subTitle"/>
          </p:nvPr>
        </p:nvSpPr>
        <p:spPr>
          <a:xfrm>
            <a:off x="1715825" y="2565850"/>
            <a:ext cx="2623200" cy="136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4" type="subTitle"/>
          </p:nvPr>
        </p:nvSpPr>
        <p:spPr>
          <a:xfrm>
            <a:off x="4805025" y="2565850"/>
            <a:ext cx="2623200" cy="136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lt1"/>
        </a:solid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3300" y="-13075"/>
            <a:ext cx="9209599" cy="5169651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6"/>
          <p:cNvSpPr txBox="1"/>
          <p:nvPr>
            <p:ph type="title"/>
          </p:nvPr>
        </p:nvSpPr>
        <p:spPr>
          <a:xfrm>
            <a:off x="720000" y="387600"/>
            <a:ext cx="6343200" cy="57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7"/>
          <p:cNvPicPr preferRelativeResize="0"/>
          <p:nvPr/>
        </p:nvPicPr>
        <p:blipFill rotWithShape="1">
          <a:blip r:embed="rId2">
            <a:alphaModFix/>
          </a:blip>
          <a:srcRect b="0" l="59" r="59" t="0"/>
          <a:stretch/>
        </p:blipFill>
        <p:spPr>
          <a:xfrm>
            <a:off x="-35900" y="-13010"/>
            <a:ext cx="9198401" cy="516952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7"/>
          <p:cNvSpPr txBox="1"/>
          <p:nvPr>
            <p:ph idx="1" type="body"/>
          </p:nvPr>
        </p:nvSpPr>
        <p:spPr>
          <a:xfrm>
            <a:off x="1105025" y="1402600"/>
            <a:ext cx="5395500" cy="280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3" name="Google Shape;33;p7"/>
          <p:cNvSpPr txBox="1"/>
          <p:nvPr>
            <p:ph type="title"/>
          </p:nvPr>
        </p:nvSpPr>
        <p:spPr>
          <a:xfrm>
            <a:off x="720000" y="387600"/>
            <a:ext cx="6343200" cy="57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9125" y="-11825"/>
            <a:ext cx="9184849" cy="5161925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8"/>
          <p:cNvSpPr txBox="1"/>
          <p:nvPr>
            <p:ph type="title"/>
          </p:nvPr>
        </p:nvSpPr>
        <p:spPr>
          <a:xfrm>
            <a:off x="1388100" y="1307100"/>
            <a:ext cx="63678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9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-27200" y="-11650"/>
            <a:ext cx="9198400" cy="5166800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9"/>
          <p:cNvSpPr txBox="1"/>
          <p:nvPr>
            <p:ph type="title"/>
          </p:nvPr>
        </p:nvSpPr>
        <p:spPr>
          <a:xfrm>
            <a:off x="1684275" y="1036950"/>
            <a:ext cx="4430100" cy="98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0" name="Google Shape;40;p9"/>
          <p:cNvSpPr txBox="1"/>
          <p:nvPr>
            <p:ph idx="1" type="subTitle"/>
          </p:nvPr>
        </p:nvSpPr>
        <p:spPr>
          <a:xfrm>
            <a:off x="1684275" y="2018250"/>
            <a:ext cx="4430100" cy="20883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type="title"/>
          </p:nvPr>
        </p:nvSpPr>
        <p:spPr>
          <a:xfrm>
            <a:off x="2688075" y="1638900"/>
            <a:ext cx="3838200" cy="18657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32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oppins SemiBold"/>
              <a:buNone/>
              <a:defRPr sz="33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oppins SemiBold"/>
              <a:buNone/>
              <a:defRPr sz="33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oppins SemiBold"/>
              <a:buNone/>
              <a:defRPr sz="33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oppins SemiBold"/>
              <a:buNone/>
              <a:defRPr sz="33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oppins SemiBold"/>
              <a:buNone/>
              <a:defRPr sz="33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oppins SemiBold"/>
              <a:buNone/>
              <a:defRPr sz="33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oppins SemiBold"/>
              <a:buNone/>
              <a:defRPr sz="33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oppins SemiBold"/>
              <a:buNone/>
              <a:defRPr sz="33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oppins SemiBold"/>
              <a:buNone/>
              <a:defRPr sz="33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3"/>
          <p:cNvSpPr txBox="1"/>
          <p:nvPr>
            <p:ph type="ctrTitle"/>
          </p:nvPr>
        </p:nvSpPr>
        <p:spPr>
          <a:xfrm>
            <a:off x="1345700" y="946675"/>
            <a:ext cx="6452400" cy="245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Prediction model for</a:t>
            </a:r>
            <a:r>
              <a:rPr lang="en"/>
              <a:t> stock transactions</a:t>
            </a:r>
            <a:endParaRPr/>
          </a:p>
        </p:txBody>
      </p:sp>
      <p:sp>
        <p:nvSpPr>
          <p:cNvPr id="169" name="Google Shape;169;p33"/>
          <p:cNvSpPr txBox="1"/>
          <p:nvPr>
            <p:ph idx="1" type="subTitle"/>
          </p:nvPr>
        </p:nvSpPr>
        <p:spPr>
          <a:xfrm>
            <a:off x="2198600" y="3397675"/>
            <a:ext cx="4746600" cy="602400"/>
          </a:xfrm>
          <a:prstGeom prst="rect">
            <a:avLst/>
          </a:prstGeom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Zaikos Athanasios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Scientist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2"/>
          <p:cNvSpPr txBox="1"/>
          <p:nvPr>
            <p:ph idx="1" type="subTitle"/>
          </p:nvPr>
        </p:nvSpPr>
        <p:spPr>
          <a:xfrm>
            <a:off x="2446500" y="1449725"/>
            <a:ext cx="4251000" cy="3384900"/>
          </a:xfrm>
          <a:prstGeom prst="rect">
            <a:avLst/>
          </a:prstGeom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The predictions from the final model had:</a:t>
            </a:r>
            <a:endParaRPr/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85% recall for class 1</a:t>
            </a:r>
            <a:endParaRPr/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75% precision for class 1</a:t>
            </a:r>
            <a:endParaRPr/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70% total accuracy</a:t>
            </a:r>
            <a:endParaRPr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Quote:</a:t>
            </a:r>
            <a:endParaRPr/>
          </a:p>
          <a:p>
            <a:pPr indent="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‘’The important key to investing is to remember that stocks are not lottery tickets. ’’</a:t>
            </a:r>
            <a:endParaRPr/>
          </a:p>
          <a:p>
            <a:pPr indent="457200" lvl="0" marL="22860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-Peter Lynch</a:t>
            </a:r>
            <a:endParaRPr/>
          </a:p>
        </p:txBody>
      </p:sp>
      <p:sp>
        <p:nvSpPr>
          <p:cNvPr id="274" name="Google Shape;274;p42"/>
          <p:cNvSpPr txBox="1"/>
          <p:nvPr>
            <p:ph type="title"/>
          </p:nvPr>
        </p:nvSpPr>
        <p:spPr>
          <a:xfrm>
            <a:off x="0" y="0"/>
            <a:ext cx="9144000" cy="122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Conclusion</a:t>
            </a:r>
            <a:endParaRPr sz="40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3"/>
          <p:cNvSpPr txBox="1"/>
          <p:nvPr>
            <p:ph type="ctrTitle"/>
          </p:nvPr>
        </p:nvSpPr>
        <p:spPr>
          <a:xfrm>
            <a:off x="2608425" y="692400"/>
            <a:ext cx="3927000" cy="74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sp>
        <p:nvSpPr>
          <p:cNvPr id="280" name="Google Shape;280;p43"/>
          <p:cNvSpPr txBox="1"/>
          <p:nvPr>
            <p:ph idx="1" type="subTitle"/>
          </p:nvPr>
        </p:nvSpPr>
        <p:spPr>
          <a:xfrm>
            <a:off x="1712225" y="1435725"/>
            <a:ext cx="5719500" cy="61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 you have any questions?</a:t>
            </a:r>
            <a:endParaRPr/>
          </a:p>
        </p:txBody>
      </p:sp>
      <p:grpSp>
        <p:nvGrpSpPr>
          <p:cNvPr id="281" name="Google Shape;281;p43"/>
          <p:cNvGrpSpPr/>
          <p:nvPr/>
        </p:nvGrpSpPr>
        <p:grpSpPr>
          <a:xfrm>
            <a:off x="3758980" y="2366222"/>
            <a:ext cx="1626053" cy="1111938"/>
            <a:chOff x="683125" y="1955275"/>
            <a:chExt cx="299325" cy="294600"/>
          </a:xfrm>
        </p:grpSpPr>
        <p:sp>
          <p:nvSpPr>
            <p:cNvPr id="282" name="Google Shape;282;p43"/>
            <p:cNvSpPr/>
            <p:nvPr/>
          </p:nvSpPr>
          <p:spPr>
            <a:xfrm>
              <a:off x="876875" y="1989925"/>
              <a:ext cx="52800" cy="63825"/>
            </a:xfrm>
            <a:custGeom>
              <a:rect b="b" l="l" r="r" t="t"/>
              <a:pathLst>
                <a:path extrusionOk="0" h="2553" w="2112">
                  <a:moveTo>
                    <a:pt x="1072" y="0"/>
                  </a:moveTo>
                  <a:cubicBezTo>
                    <a:pt x="473" y="0"/>
                    <a:pt x="64" y="473"/>
                    <a:pt x="64" y="1009"/>
                  </a:cubicBezTo>
                  <a:cubicBezTo>
                    <a:pt x="1" y="1229"/>
                    <a:pt x="158" y="1324"/>
                    <a:pt x="379" y="1324"/>
                  </a:cubicBezTo>
                  <a:cubicBezTo>
                    <a:pt x="568" y="1324"/>
                    <a:pt x="725" y="1166"/>
                    <a:pt x="725" y="977"/>
                  </a:cubicBezTo>
                  <a:cubicBezTo>
                    <a:pt x="725" y="788"/>
                    <a:pt x="883" y="631"/>
                    <a:pt x="1072" y="631"/>
                  </a:cubicBezTo>
                  <a:cubicBezTo>
                    <a:pt x="1261" y="631"/>
                    <a:pt x="1418" y="788"/>
                    <a:pt x="1418" y="977"/>
                  </a:cubicBezTo>
                  <a:cubicBezTo>
                    <a:pt x="1418" y="1103"/>
                    <a:pt x="1355" y="1198"/>
                    <a:pt x="1229" y="1292"/>
                  </a:cubicBezTo>
                  <a:cubicBezTo>
                    <a:pt x="914" y="1450"/>
                    <a:pt x="725" y="1796"/>
                    <a:pt x="725" y="2206"/>
                  </a:cubicBezTo>
                  <a:cubicBezTo>
                    <a:pt x="725" y="2395"/>
                    <a:pt x="883" y="2552"/>
                    <a:pt x="1072" y="2552"/>
                  </a:cubicBezTo>
                  <a:cubicBezTo>
                    <a:pt x="1261" y="2552"/>
                    <a:pt x="1418" y="2395"/>
                    <a:pt x="1418" y="2206"/>
                  </a:cubicBezTo>
                  <a:cubicBezTo>
                    <a:pt x="1418" y="2080"/>
                    <a:pt x="1481" y="1954"/>
                    <a:pt x="1544" y="1922"/>
                  </a:cubicBezTo>
                  <a:cubicBezTo>
                    <a:pt x="1891" y="1733"/>
                    <a:pt x="2111" y="1355"/>
                    <a:pt x="2111" y="1009"/>
                  </a:cubicBezTo>
                  <a:cubicBezTo>
                    <a:pt x="2111" y="410"/>
                    <a:pt x="1639" y="0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43"/>
            <p:cNvSpPr/>
            <p:nvPr/>
          </p:nvSpPr>
          <p:spPr>
            <a:xfrm>
              <a:off x="683125" y="2058450"/>
              <a:ext cx="159900" cy="191425"/>
            </a:xfrm>
            <a:custGeom>
              <a:rect b="b" l="l" r="r" t="t"/>
              <a:pathLst>
                <a:path extrusionOk="0" h="7657" w="6396">
                  <a:moveTo>
                    <a:pt x="3245" y="693"/>
                  </a:moveTo>
                  <a:cubicBezTo>
                    <a:pt x="3812" y="693"/>
                    <a:pt x="4285" y="1166"/>
                    <a:pt x="4285" y="1702"/>
                  </a:cubicBezTo>
                  <a:cubicBezTo>
                    <a:pt x="4285" y="2269"/>
                    <a:pt x="3812" y="2710"/>
                    <a:pt x="3245" y="2710"/>
                  </a:cubicBezTo>
                  <a:cubicBezTo>
                    <a:pt x="2647" y="2710"/>
                    <a:pt x="2174" y="2269"/>
                    <a:pt x="2174" y="1702"/>
                  </a:cubicBezTo>
                  <a:cubicBezTo>
                    <a:pt x="2174" y="1166"/>
                    <a:pt x="2678" y="693"/>
                    <a:pt x="3245" y="693"/>
                  </a:cubicBezTo>
                  <a:close/>
                  <a:moveTo>
                    <a:pt x="3245" y="3434"/>
                  </a:moveTo>
                  <a:cubicBezTo>
                    <a:pt x="4569" y="3434"/>
                    <a:pt x="5671" y="4537"/>
                    <a:pt x="5671" y="5892"/>
                  </a:cubicBezTo>
                  <a:lnTo>
                    <a:pt x="5671" y="6994"/>
                  </a:lnTo>
                  <a:lnTo>
                    <a:pt x="788" y="6994"/>
                  </a:lnTo>
                  <a:lnTo>
                    <a:pt x="788" y="5892"/>
                  </a:lnTo>
                  <a:cubicBezTo>
                    <a:pt x="788" y="4537"/>
                    <a:pt x="1891" y="3434"/>
                    <a:pt x="3245" y="3434"/>
                  </a:cubicBezTo>
                  <a:close/>
                  <a:moveTo>
                    <a:pt x="3182" y="0"/>
                  </a:moveTo>
                  <a:cubicBezTo>
                    <a:pt x="2237" y="0"/>
                    <a:pt x="1418" y="788"/>
                    <a:pt x="1418" y="1733"/>
                  </a:cubicBezTo>
                  <a:cubicBezTo>
                    <a:pt x="1418" y="2206"/>
                    <a:pt x="1607" y="2678"/>
                    <a:pt x="1985" y="2993"/>
                  </a:cubicBezTo>
                  <a:cubicBezTo>
                    <a:pt x="819" y="3466"/>
                    <a:pt x="0" y="4569"/>
                    <a:pt x="0" y="5892"/>
                  </a:cubicBezTo>
                  <a:lnTo>
                    <a:pt x="0" y="7309"/>
                  </a:lnTo>
                  <a:cubicBezTo>
                    <a:pt x="126" y="7499"/>
                    <a:pt x="284" y="7656"/>
                    <a:pt x="441" y="7656"/>
                  </a:cubicBezTo>
                  <a:lnTo>
                    <a:pt x="6018" y="7656"/>
                  </a:lnTo>
                  <a:cubicBezTo>
                    <a:pt x="6238" y="7656"/>
                    <a:pt x="6396" y="7499"/>
                    <a:pt x="6396" y="7309"/>
                  </a:cubicBezTo>
                  <a:lnTo>
                    <a:pt x="6396" y="5892"/>
                  </a:lnTo>
                  <a:cubicBezTo>
                    <a:pt x="6396" y="4569"/>
                    <a:pt x="5545" y="3466"/>
                    <a:pt x="4411" y="2993"/>
                  </a:cubicBezTo>
                  <a:cubicBezTo>
                    <a:pt x="4758" y="2647"/>
                    <a:pt x="4978" y="2206"/>
                    <a:pt x="4978" y="1733"/>
                  </a:cubicBezTo>
                  <a:cubicBezTo>
                    <a:pt x="4978" y="788"/>
                    <a:pt x="4190" y="0"/>
                    <a:pt x="318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43"/>
            <p:cNvSpPr/>
            <p:nvPr/>
          </p:nvSpPr>
          <p:spPr>
            <a:xfrm>
              <a:off x="824900" y="1955275"/>
              <a:ext cx="157550" cy="155975"/>
            </a:xfrm>
            <a:custGeom>
              <a:rect b="b" l="l" r="r" t="t"/>
              <a:pathLst>
                <a:path extrusionOk="0" h="6239" w="6302">
                  <a:moveTo>
                    <a:pt x="3151" y="662"/>
                  </a:moveTo>
                  <a:cubicBezTo>
                    <a:pt x="4505" y="662"/>
                    <a:pt x="5608" y="1765"/>
                    <a:pt x="5608" y="3119"/>
                  </a:cubicBezTo>
                  <a:cubicBezTo>
                    <a:pt x="5608" y="4442"/>
                    <a:pt x="4505" y="5545"/>
                    <a:pt x="3151" y="5545"/>
                  </a:cubicBezTo>
                  <a:cubicBezTo>
                    <a:pt x="2710" y="5545"/>
                    <a:pt x="2332" y="5451"/>
                    <a:pt x="1954" y="5230"/>
                  </a:cubicBezTo>
                  <a:cubicBezTo>
                    <a:pt x="1890" y="5199"/>
                    <a:pt x="1796" y="5199"/>
                    <a:pt x="1733" y="5199"/>
                  </a:cubicBezTo>
                  <a:lnTo>
                    <a:pt x="945" y="5388"/>
                  </a:lnTo>
                  <a:lnTo>
                    <a:pt x="1166" y="4694"/>
                  </a:lnTo>
                  <a:cubicBezTo>
                    <a:pt x="1229" y="4568"/>
                    <a:pt x="1166" y="4505"/>
                    <a:pt x="1134" y="4411"/>
                  </a:cubicBezTo>
                  <a:cubicBezTo>
                    <a:pt x="914" y="4033"/>
                    <a:pt x="756" y="3592"/>
                    <a:pt x="756" y="3119"/>
                  </a:cubicBezTo>
                  <a:cubicBezTo>
                    <a:pt x="725" y="1733"/>
                    <a:pt x="1827" y="662"/>
                    <a:pt x="3151" y="662"/>
                  </a:cubicBezTo>
                  <a:close/>
                  <a:moveTo>
                    <a:pt x="3182" y="0"/>
                  </a:moveTo>
                  <a:cubicBezTo>
                    <a:pt x="1449" y="0"/>
                    <a:pt x="95" y="1418"/>
                    <a:pt x="95" y="3119"/>
                  </a:cubicBezTo>
                  <a:cubicBezTo>
                    <a:pt x="95" y="3655"/>
                    <a:pt x="189" y="4190"/>
                    <a:pt x="473" y="4663"/>
                  </a:cubicBezTo>
                  <a:lnTo>
                    <a:pt x="32" y="5766"/>
                  </a:lnTo>
                  <a:cubicBezTo>
                    <a:pt x="0" y="5860"/>
                    <a:pt x="32" y="5986"/>
                    <a:pt x="126" y="6112"/>
                  </a:cubicBezTo>
                  <a:cubicBezTo>
                    <a:pt x="189" y="6175"/>
                    <a:pt x="315" y="6238"/>
                    <a:pt x="473" y="6238"/>
                  </a:cubicBezTo>
                  <a:lnTo>
                    <a:pt x="1764" y="5923"/>
                  </a:lnTo>
                  <a:cubicBezTo>
                    <a:pt x="2206" y="6144"/>
                    <a:pt x="2678" y="6238"/>
                    <a:pt x="3182" y="6238"/>
                  </a:cubicBezTo>
                  <a:cubicBezTo>
                    <a:pt x="4915" y="6238"/>
                    <a:pt x="6301" y="4820"/>
                    <a:pt x="6301" y="3119"/>
                  </a:cubicBezTo>
                  <a:cubicBezTo>
                    <a:pt x="6301" y="1386"/>
                    <a:pt x="4883" y="0"/>
                    <a:pt x="318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43"/>
            <p:cNvSpPr/>
            <p:nvPr/>
          </p:nvSpPr>
          <p:spPr>
            <a:xfrm>
              <a:off x="895000" y="2058450"/>
              <a:ext cx="17350" cy="18125"/>
            </a:xfrm>
            <a:custGeom>
              <a:rect b="b" l="l" r="r" t="t"/>
              <a:pathLst>
                <a:path extrusionOk="0" h="725" w="694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cubicBezTo>
                    <a:pt x="536" y="725"/>
                    <a:pt x="693" y="567"/>
                    <a:pt x="693" y="378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4"/>
          <p:cNvSpPr txBox="1"/>
          <p:nvPr>
            <p:ph type="title"/>
          </p:nvPr>
        </p:nvSpPr>
        <p:spPr>
          <a:xfrm>
            <a:off x="720000" y="387600"/>
            <a:ext cx="6343200" cy="57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dataset</a:t>
            </a:r>
            <a:endParaRPr/>
          </a:p>
        </p:txBody>
      </p:sp>
      <p:sp>
        <p:nvSpPr>
          <p:cNvPr id="175" name="Google Shape;175;p34"/>
          <p:cNvSpPr txBox="1"/>
          <p:nvPr>
            <p:ph idx="1" type="body"/>
          </p:nvPr>
        </p:nvSpPr>
        <p:spPr>
          <a:xfrm>
            <a:off x="720000" y="1065500"/>
            <a:ext cx="7704000" cy="353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1800">
                <a:solidFill>
                  <a:schemeClr val="dk1"/>
                </a:solidFill>
              </a:rPr>
              <a:t>200+ Financial Indicators of US stocks (2014-2018)</a:t>
            </a:r>
            <a:endParaRPr sz="18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1800">
                <a:solidFill>
                  <a:schemeClr val="dk1"/>
                </a:solidFill>
              </a:rPr>
              <a:t>Companies (Walmart, Apple, Amazon)</a:t>
            </a:r>
            <a:endParaRPr sz="18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1800">
                <a:solidFill>
                  <a:schemeClr val="dk1"/>
                </a:solidFill>
              </a:rPr>
              <a:t>Indicators (Revenue, Profit Margin, Total Debt)</a:t>
            </a:r>
            <a:endParaRPr sz="18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1800">
                <a:solidFill>
                  <a:schemeClr val="dk1"/>
                </a:solidFill>
              </a:rPr>
              <a:t>PRICE VAR [%]</a:t>
            </a:r>
            <a:endParaRPr sz="18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1800">
                <a:solidFill>
                  <a:schemeClr val="dk1"/>
                </a:solidFill>
              </a:rPr>
              <a:t>Classes: 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1 : BUY WORTHY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0 : NOT BUY WORTHY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5"/>
          <p:cNvSpPr txBox="1"/>
          <p:nvPr>
            <p:ph type="title"/>
          </p:nvPr>
        </p:nvSpPr>
        <p:spPr>
          <a:xfrm>
            <a:off x="720000" y="387600"/>
            <a:ext cx="6343200" cy="57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 the project</a:t>
            </a:r>
            <a:endParaRPr/>
          </a:p>
        </p:txBody>
      </p:sp>
      <p:sp>
        <p:nvSpPr>
          <p:cNvPr id="181" name="Google Shape;181;p35"/>
          <p:cNvSpPr txBox="1"/>
          <p:nvPr>
            <p:ph idx="1" type="body"/>
          </p:nvPr>
        </p:nvSpPr>
        <p:spPr>
          <a:xfrm>
            <a:off x="1105025" y="1402600"/>
            <a:ext cx="5395500" cy="280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73D40"/>
              </a:buClr>
              <a:buSzPts val="6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Do you know what helps you make your point clear?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73D40"/>
              </a:buClr>
              <a:buSzPts val="6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Lists like this one:</a:t>
            </a:r>
            <a:endParaRPr>
              <a:solidFill>
                <a:schemeClr val="dk1"/>
              </a:solidFill>
            </a:endParaRPr>
          </a:p>
          <a:p>
            <a:pPr indent="-215900" lvl="0" marL="2413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They’re simple </a:t>
            </a:r>
            <a:endParaRPr>
              <a:solidFill>
                <a:schemeClr val="dk1"/>
              </a:solidFill>
            </a:endParaRPr>
          </a:p>
          <a:p>
            <a:pPr indent="-215900" lvl="0" marL="2413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You can organize your ideas clearly</a:t>
            </a:r>
            <a:endParaRPr>
              <a:solidFill>
                <a:schemeClr val="dk1"/>
              </a:solidFill>
            </a:endParaRPr>
          </a:p>
          <a:p>
            <a:pPr indent="-215900" lvl="0" marL="2413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You will never forget to buy milk!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rgbClr val="273D40"/>
              </a:buClr>
              <a:buSzPts val="6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And the most important thing: the audience will not miss any point of your presentation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82" name="Google Shape;18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6"/>
          <p:cNvSpPr txBox="1"/>
          <p:nvPr>
            <p:ph type="title"/>
          </p:nvPr>
        </p:nvSpPr>
        <p:spPr>
          <a:xfrm>
            <a:off x="720000" y="1948344"/>
            <a:ext cx="77040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Meeting objectives</a:t>
            </a:r>
            <a:endParaRPr/>
          </a:p>
        </p:txBody>
      </p:sp>
      <p:sp>
        <p:nvSpPr>
          <p:cNvPr id="188" name="Google Shape;188;p36"/>
          <p:cNvSpPr txBox="1"/>
          <p:nvPr>
            <p:ph idx="2" type="title"/>
          </p:nvPr>
        </p:nvSpPr>
        <p:spPr>
          <a:xfrm>
            <a:off x="4039075" y="787325"/>
            <a:ext cx="1065900" cy="106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189" name="Google Shape;189;p36"/>
          <p:cNvSpPr txBox="1"/>
          <p:nvPr>
            <p:ph idx="1" type="subTitle"/>
          </p:nvPr>
        </p:nvSpPr>
        <p:spPr>
          <a:xfrm>
            <a:off x="2031900" y="3019775"/>
            <a:ext cx="5080200" cy="48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enter a subtitle her if you need it</a:t>
            </a:r>
            <a:endParaRPr/>
          </a:p>
        </p:txBody>
      </p:sp>
      <p:pic>
        <p:nvPicPr>
          <p:cNvPr id="190" name="Google Shape;19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7"/>
          <p:cNvSpPr txBox="1"/>
          <p:nvPr>
            <p:ph type="title"/>
          </p:nvPr>
        </p:nvSpPr>
        <p:spPr>
          <a:xfrm>
            <a:off x="3348500" y="1742775"/>
            <a:ext cx="19227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Objectives</a:t>
            </a:r>
            <a:endParaRPr/>
          </a:p>
        </p:txBody>
      </p:sp>
      <p:sp>
        <p:nvSpPr>
          <p:cNvPr id="196" name="Google Shape;196;p37"/>
          <p:cNvSpPr txBox="1"/>
          <p:nvPr>
            <p:ph idx="2" type="title"/>
          </p:nvPr>
        </p:nvSpPr>
        <p:spPr>
          <a:xfrm>
            <a:off x="6312050" y="3040500"/>
            <a:ext cx="5727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</a:t>
            </a:r>
            <a:endParaRPr/>
          </a:p>
        </p:txBody>
      </p:sp>
      <p:sp>
        <p:nvSpPr>
          <p:cNvPr id="197" name="Google Shape;197;p37"/>
          <p:cNvSpPr txBox="1"/>
          <p:nvPr>
            <p:ph idx="1" type="subTitle"/>
          </p:nvPr>
        </p:nvSpPr>
        <p:spPr>
          <a:xfrm>
            <a:off x="3348500" y="2253100"/>
            <a:ext cx="19227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Describe the topic of the section here</a:t>
            </a:r>
            <a:endParaRPr/>
          </a:p>
        </p:txBody>
      </p:sp>
      <p:sp>
        <p:nvSpPr>
          <p:cNvPr id="198" name="Google Shape;198;p37"/>
          <p:cNvSpPr txBox="1"/>
          <p:nvPr>
            <p:ph idx="3" type="title"/>
          </p:nvPr>
        </p:nvSpPr>
        <p:spPr>
          <a:xfrm>
            <a:off x="6235850" y="1742775"/>
            <a:ext cx="19227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</a:t>
            </a:r>
            <a:r>
              <a:rPr lang="en"/>
              <a:t>imeline</a:t>
            </a:r>
            <a:endParaRPr/>
          </a:p>
        </p:txBody>
      </p:sp>
      <p:sp>
        <p:nvSpPr>
          <p:cNvPr id="199" name="Google Shape;199;p37"/>
          <p:cNvSpPr txBox="1"/>
          <p:nvPr>
            <p:ph idx="4" type="subTitle"/>
          </p:nvPr>
        </p:nvSpPr>
        <p:spPr>
          <a:xfrm>
            <a:off x="6235850" y="2253100"/>
            <a:ext cx="19227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Describe the topic of the section here</a:t>
            </a:r>
            <a:endParaRPr/>
          </a:p>
        </p:txBody>
      </p:sp>
      <p:sp>
        <p:nvSpPr>
          <p:cNvPr id="200" name="Google Shape;200;p37"/>
          <p:cNvSpPr txBox="1"/>
          <p:nvPr>
            <p:ph idx="5" type="title"/>
          </p:nvPr>
        </p:nvSpPr>
        <p:spPr>
          <a:xfrm>
            <a:off x="3348500" y="3608375"/>
            <a:ext cx="19227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</a:t>
            </a:r>
            <a:r>
              <a:rPr lang="en"/>
              <a:t>chedule</a:t>
            </a:r>
            <a:endParaRPr/>
          </a:p>
        </p:txBody>
      </p:sp>
      <p:sp>
        <p:nvSpPr>
          <p:cNvPr id="201" name="Google Shape;201;p37"/>
          <p:cNvSpPr txBox="1"/>
          <p:nvPr>
            <p:ph idx="6" type="subTitle"/>
          </p:nvPr>
        </p:nvSpPr>
        <p:spPr>
          <a:xfrm>
            <a:off x="3348500" y="4118700"/>
            <a:ext cx="18894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Describe the topic of the section here</a:t>
            </a:r>
            <a:endParaRPr/>
          </a:p>
        </p:txBody>
      </p:sp>
      <p:sp>
        <p:nvSpPr>
          <p:cNvPr id="202" name="Google Shape;202;p37"/>
          <p:cNvSpPr txBox="1"/>
          <p:nvPr>
            <p:ph idx="7" type="title"/>
          </p:nvPr>
        </p:nvSpPr>
        <p:spPr>
          <a:xfrm>
            <a:off x="6235850" y="3608375"/>
            <a:ext cx="19227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</a:t>
            </a:r>
            <a:r>
              <a:rPr lang="en"/>
              <a:t>eport</a:t>
            </a:r>
            <a:endParaRPr/>
          </a:p>
        </p:txBody>
      </p:sp>
      <p:sp>
        <p:nvSpPr>
          <p:cNvPr id="203" name="Google Shape;203;p37"/>
          <p:cNvSpPr txBox="1"/>
          <p:nvPr>
            <p:ph idx="8" type="subTitle"/>
          </p:nvPr>
        </p:nvSpPr>
        <p:spPr>
          <a:xfrm>
            <a:off x="6235850" y="4118700"/>
            <a:ext cx="19227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Describe the topic of the section here</a:t>
            </a:r>
            <a:endParaRPr/>
          </a:p>
        </p:txBody>
      </p:sp>
      <p:sp>
        <p:nvSpPr>
          <p:cNvPr id="204" name="Google Shape;204;p37"/>
          <p:cNvSpPr txBox="1"/>
          <p:nvPr>
            <p:ph idx="9" type="title"/>
          </p:nvPr>
        </p:nvSpPr>
        <p:spPr>
          <a:xfrm>
            <a:off x="3466250" y="3040500"/>
            <a:ext cx="5727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endParaRPr/>
          </a:p>
        </p:txBody>
      </p:sp>
      <p:sp>
        <p:nvSpPr>
          <p:cNvPr id="205" name="Google Shape;205;p37"/>
          <p:cNvSpPr txBox="1"/>
          <p:nvPr>
            <p:ph idx="13" type="title"/>
          </p:nvPr>
        </p:nvSpPr>
        <p:spPr>
          <a:xfrm>
            <a:off x="3466250" y="1119000"/>
            <a:ext cx="5727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206" name="Google Shape;206;p37"/>
          <p:cNvSpPr txBox="1"/>
          <p:nvPr>
            <p:ph idx="14" type="title"/>
          </p:nvPr>
        </p:nvSpPr>
        <p:spPr>
          <a:xfrm>
            <a:off x="6312050" y="1119000"/>
            <a:ext cx="5727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  <p:sp>
        <p:nvSpPr>
          <p:cNvPr id="207" name="Google Shape;207;p37"/>
          <p:cNvSpPr txBox="1"/>
          <p:nvPr>
            <p:ph idx="15" type="title"/>
          </p:nvPr>
        </p:nvSpPr>
        <p:spPr>
          <a:xfrm>
            <a:off x="720000" y="387600"/>
            <a:ext cx="6343200" cy="57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plotd</a:t>
            </a:r>
            <a:endParaRPr/>
          </a:p>
        </p:txBody>
      </p:sp>
      <p:pic>
        <p:nvPicPr>
          <p:cNvPr id="208" name="Google Shape;208;p37"/>
          <p:cNvPicPr preferRelativeResize="0"/>
          <p:nvPr/>
        </p:nvPicPr>
        <p:blipFill rotWithShape="1">
          <a:blip r:embed="rId3">
            <a:alphaModFix/>
          </a:blip>
          <a:srcRect b="-1620" l="0" r="0" t="-1620"/>
          <a:stretch/>
        </p:blipFill>
        <p:spPr>
          <a:xfrm>
            <a:off x="-77526" y="240825"/>
            <a:ext cx="9299051" cy="5010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8"/>
          <p:cNvSpPr txBox="1"/>
          <p:nvPr>
            <p:ph idx="6" type="title"/>
          </p:nvPr>
        </p:nvSpPr>
        <p:spPr>
          <a:xfrm>
            <a:off x="720000" y="266750"/>
            <a:ext cx="6343200" cy="57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</a:t>
            </a:r>
            <a:r>
              <a:rPr lang="en"/>
              <a:t>Processing</a:t>
            </a:r>
            <a:endParaRPr/>
          </a:p>
        </p:txBody>
      </p:sp>
      <p:sp>
        <p:nvSpPr>
          <p:cNvPr id="214" name="Google Shape;214;p38"/>
          <p:cNvSpPr txBox="1"/>
          <p:nvPr/>
        </p:nvSpPr>
        <p:spPr>
          <a:xfrm>
            <a:off x="4641400" y="670375"/>
            <a:ext cx="5304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38"/>
          <p:cNvSpPr txBox="1"/>
          <p:nvPr/>
        </p:nvSpPr>
        <p:spPr>
          <a:xfrm>
            <a:off x="9722900" y="377367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38"/>
          <p:cNvSpPr/>
          <p:nvPr/>
        </p:nvSpPr>
        <p:spPr>
          <a:xfrm>
            <a:off x="988350" y="1178175"/>
            <a:ext cx="3000000" cy="805800"/>
          </a:xfrm>
          <a:prstGeom prst="downArrowCallout">
            <a:avLst>
              <a:gd fmla="val 25000" name="adj1"/>
              <a:gd fmla="val 25000" name="adj2"/>
              <a:gd fmla="val 25000" name="adj3"/>
              <a:gd fmla="val 64977" name="adj4"/>
            </a:avLst>
          </a:prstGeom>
          <a:gradFill>
            <a:gsLst>
              <a:gs pos="0">
                <a:srgbClr val="E7B5AE"/>
              </a:gs>
              <a:gs pos="100000">
                <a:srgbClr val="C25E51"/>
              </a:gs>
            </a:gsLst>
            <a:lin ang="5400012" scaled="0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Get dummies for categorical values</a:t>
            </a:r>
            <a:endParaRPr/>
          </a:p>
        </p:txBody>
      </p:sp>
      <p:sp>
        <p:nvSpPr>
          <p:cNvPr id="217" name="Google Shape;217;p38"/>
          <p:cNvSpPr/>
          <p:nvPr/>
        </p:nvSpPr>
        <p:spPr>
          <a:xfrm>
            <a:off x="988350" y="2140175"/>
            <a:ext cx="3000000" cy="805800"/>
          </a:xfrm>
          <a:prstGeom prst="downArrowCallout">
            <a:avLst>
              <a:gd fmla="val 25000" name="adj1"/>
              <a:gd fmla="val 25000" name="adj2"/>
              <a:gd fmla="val 25000" name="adj3"/>
              <a:gd fmla="val 64977" name="adj4"/>
            </a:avLst>
          </a:prstGeom>
          <a:gradFill>
            <a:gsLst>
              <a:gs pos="0">
                <a:srgbClr val="E7B5AE"/>
              </a:gs>
              <a:gs pos="100000">
                <a:srgbClr val="C25E51"/>
              </a:gs>
            </a:gsLst>
            <a:lin ang="5400012" scaled="0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Rename columns</a:t>
            </a:r>
            <a:endParaRPr/>
          </a:p>
        </p:txBody>
      </p:sp>
      <p:sp>
        <p:nvSpPr>
          <p:cNvPr id="218" name="Google Shape;218;p38"/>
          <p:cNvSpPr/>
          <p:nvPr/>
        </p:nvSpPr>
        <p:spPr>
          <a:xfrm>
            <a:off x="988375" y="3102175"/>
            <a:ext cx="3000000" cy="805800"/>
          </a:xfrm>
          <a:prstGeom prst="downArrowCallout">
            <a:avLst>
              <a:gd fmla="val 25000" name="adj1"/>
              <a:gd fmla="val 25000" name="adj2"/>
              <a:gd fmla="val 25000" name="adj3"/>
              <a:gd fmla="val 64977" name="adj4"/>
            </a:avLst>
          </a:prstGeom>
          <a:gradFill>
            <a:gsLst>
              <a:gs pos="0">
                <a:srgbClr val="E7B5AE"/>
              </a:gs>
              <a:gs pos="100000">
                <a:srgbClr val="C25E51"/>
              </a:gs>
            </a:gsLst>
            <a:lin ang="5400012" scaled="0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an Imputer for NaN values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KNN Imputer(n=20)</a:t>
            </a:r>
            <a:endParaRPr u="sng"/>
          </a:p>
        </p:txBody>
      </p:sp>
      <p:sp>
        <p:nvSpPr>
          <p:cNvPr id="219" name="Google Shape;219;p38"/>
          <p:cNvSpPr/>
          <p:nvPr/>
        </p:nvSpPr>
        <p:spPr>
          <a:xfrm>
            <a:off x="988375" y="4005500"/>
            <a:ext cx="3000000" cy="805800"/>
          </a:xfrm>
          <a:prstGeom prst="downArrowCallout">
            <a:avLst>
              <a:gd fmla="val 25000" name="adj1"/>
              <a:gd fmla="val 25000" name="adj2"/>
              <a:gd fmla="val 25000" name="adj3"/>
              <a:gd fmla="val 64977" name="adj4"/>
            </a:avLst>
          </a:prstGeom>
          <a:gradFill>
            <a:gsLst>
              <a:gs pos="0">
                <a:srgbClr val="E7B5AE"/>
              </a:gs>
              <a:gs pos="100000">
                <a:srgbClr val="C25E51"/>
              </a:gs>
            </a:gsLst>
            <a:lin ang="5400012" scaled="0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Check for </a:t>
            </a:r>
            <a:r>
              <a:rPr lang="en"/>
              <a:t>Imbalance</a:t>
            </a:r>
            <a:r>
              <a:rPr lang="en"/>
              <a:t> in the Dataset</a:t>
            </a:r>
            <a:endParaRPr/>
          </a:p>
        </p:txBody>
      </p:sp>
      <p:pic>
        <p:nvPicPr>
          <p:cNvPr id="220" name="Google Shape;22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1113" y="2257300"/>
            <a:ext cx="3629025" cy="2495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9"/>
          <p:cNvSpPr txBox="1"/>
          <p:nvPr>
            <p:ph type="title"/>
          </p:nvPr>
        </p:nvSpPr>
        <p:spPr>
          <a:xfrm>
            <a:off x="2514250" y="134850"/>
            <a:ext cx="3520800" cy="60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Continue </a:t>
            </a:r>
            <a:r>
              <a:rPr lang="en"/>
              <a:t>Processing</a:t>
            </a:r>
            <a:endParaRPr/>
          </a:p>
        </p:txBody>
      </p:sp>
      <p:grpSp>
        <p:nvGrpSpPr>
          <p:cNvPr id="226" name="Google Shape;226;p39"/>
          <p:cNvGrpSpPr/>
          <p:nvPr/>
        </p:nvGrpSpPr>
        <p:grpSpPr>
          <a:xfrm>
            <a:off x="1338802" y="1103650"/>
            <a:ext cx="5871692" cy="3695248"/>
            <a:chOff x="849263" y="2498272"/>
            <a:chExt cx="1319689" cy="548810"/>
          </a:xfrm>
        </p:grpSpPr>
        <p:cxnSp>
          <p:nvCxnSpPr>
            <p:cNvPr id="227" name="Google Shape;227;p39"/>
            <p:cNvCxnSpPr>
              <a:stCxn id="228" idx="2"/>
              <a:endCxn id="229" idx="0"/>
            </p:cNvCxnSpPr>
            <p:nvPr/>
          </p:nvCxnSpPr>
          <p:spPr>
            <a:xfrm flipH="1" rot="-5400000">
              <a:off x="1658290" y="2636827"/>
              <a:ext cx="129300" cy="441300"/>
            </a:xfrm>
            <a:prstGeom prst="bentConnector3">
              <a:avLst>
                <a:gd fmla="val 49944" name="adj1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30" name="Google Shape;230;p39"/>
            <p:cNvCxnSpPr>
              <a:stCxn id="231" idx="0"/>
              <a:endCxn id="228" idx="2"/>
            </p:cNvCxnSpPr>
            <p:nvPr/>
          </p:nvCxnSpPr>
          <p:spPr>
            <a:xfrm rot="-5400000">
              <a:off x="1223813" y="2643582"/>
              <a:ext cx="129300" cy="427500"/>
            </a:xfrm>
            <a:prstGeom prst="bentConnector3">
              <a:avLst>
                <a:gd fmla="val 49944" name="adj1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32" name="Google Shape;232;p39"/>
            <p:cNvCxnSpPr/>
            <p:nvPr/>
          </p:nvCxnSpPr>
          <p:spPr>
            <a:xfrm rot="5400000">
              <a:off x="1482238" y="2650222"/>
              <a:ext cx="54000" cy="300"/>
            </a:xfrm>
            <a:prstGeom prst="bentConnector3">
              <a:avLst>
                <a:gd fmla="val 50000" name="adj1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33" name="Google Shape;233;p39"/>
            <p:cNvSpPr/>
            <p:nvPr/>
          </p:nvSpPr>
          <p:spPr>
            <a:xfrm>
              <a:off x="1236339" y="2498272"/>
              <a:ext cx="531900" cy="125100"/>
            </a:xfrm>
            <a:prstGeom prst="roundRect">
              <a:avLst>
                <a:gd fmla="val 50000" name="adj"/>
              </a:avLst>
            </a:pr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</a:rPr>
                <a:t>Drop</a:t>
              </a:r>
              <a:r>
                <a:rPr lang="en">
                  <a:solidFill>
                    <a:schemeClr val="dk1"/>
                  </a:solidFill>
                </a:rPr>
                <a:t> high correlated </a:t>
              </a:r>
              <a:r>
                <a:rPr lang="en">
                  <a:solidFill>
                    <a:schemeClr val="dk1"/>
                  </a:solidFill>
                </a:rPr>
                <a:t>Indicators &gt;80%</a:t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29" name="Google Shape;229;p39"/>
            <p:cNvSpPr/>
            <p:nvPr/>
          </p:nvSpPr>
          <p:spPr>
            <a:xfrm>
              <a:off x="1718051" y="2921982"/>
              <a:ext cx="450900" cy="125100"/>
            </a:xfrm>
            <a:prstGeom prst="roundRect">
              <a:avLst>
                <a:gd fmla="val 50000" name="adj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highlight>
                    <a:schemeClr val="accent3"/>
                  </a:highlight>
                </a:rPr>
                <a:t>X_test,y_test</a:t>
              </a:r>
              <a:endParaRPr>
                <a:solidFill>
                  <a:schemeClr val="dk1"/>
                </a:solidFill>
                <a:highlight>
                  <a:schemeClr val="accent3"/>
                </a:highlight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highlight>
                    <a:schemeClr val="accent3"/>
                  </a:highlight>
                </a:rPr>
                <a:t>(2019)</a:t>
              </a:r>
              <a:endParaRPr>
                <a:solidFill>
                  <a:schemeClr val="dk1"/>
                </a:solidFill>
                <a:highlight>
                  <a:schemeClr val="accent3"/>
                </a:highlight>
              </a:endParaRPr>
            </a:p>
          </p:txBody>
        </p:sp>
        <p:sp>
          <p:nvSpPr>
            <p:cNvPr id="231" name="Google Shape;231;p39"/>
            <p:cNvSpPr/>
            <p:nvPr/>
          </p:nvSpPr>
          <p:spPr>
            <a:xfrm>
              <a:off x="849263" y="2921982"/>
              <a:ext cx="450900" cy="125100"/>
            </a:xfrm>
            <a:prstGeom prst="roundRect">
              <a:avLst>
                <a:gd fmla="val 50000" name="adj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</a:rPr>
                <a:t>X_train,y_train</a:t>
              </a:r>
              <a:endParaRPr>
                <a:solidFill>
                  <a:schemeClr val="dk1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</a:rPr>
                <a:t>(2015,2016,2017, 2018)</a:t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28" name="Google Shape;228;p39"/>
            <p:cNvSpPr/>
            <p:nvPr/>
          </p:nvSpPr>
          <p:spPr>
            <a:xfrm>
              <a:off x="1236340" y="2667727"/>
              <a:ext cx="531900" cy="125100"/>
            </a:xfrm>
            <a:prstGeom prst="roundRect">
              <a:avLst>
                <a:gd fmla="val 50000" name="adj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</a:rPr>
                <a:t>Scale with StandardScaler()</a:t>
              </a: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234" name="Google Shape;234;p39"/>
          <p:cNvSpPr txBox="1"/>
          <p:nvPr/>
        </p:nvSpPr>
        <p:spPr>
          <a:xfrm>
            <a:off x="3659350" y="3680900"/>
            <a:ext cx="123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Split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40"/>
          <p:cNvSpPr txBox="1"/>
          <p:nvPr>
            <p:ph type="title"/>
          </p:nvPr>
        </p:nvSpPr>
        <p:spPr>
          <a:xfrm>
            <a:off x="694200" y="394475"/>
            <a:ext cx="7239000" cy="57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Testing </a:t>
            </a:r>
            <a:r>
              <a:rPr lang="en" sz="3000"/>
              <a:t>Classifiers</a:t>
            </a:r>
            <a:r>
              <a:rPr lang="en" sz="3000"/>
              <a:t> </a:t>
            </a:r>
            <a:endParaRPr sz="3000"/>
          </a:p>
        </p:txBody>
      </p:sp>
      <p:graphicFrame>
        <p:nvGraphicFramePr>
          <p:cNvPr id="240" name="Google Shape;240;p40"/>
          <p:cNvGraphicFramePr/>
          <p:nvPr/>
        </p:nvGraphicFramePr>
        <p:xfrm>
          <a:off x="220650" y="15808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{2EA4BEA9-E87E-4CAA-9C02-F4B1DC86DAB9}</a:tableStyleId>
              </a:tblPr>
              <a:tblGrid>
                <a:gridCol w="2374350"/>
                <a:gridCol w="1034575"/>
                <a:gridCol w="1016425"/>
                <a:gridCol w="999300"/>
              </a:tblGrid>
              <a:tr h="143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Classifiers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Accuracy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Precision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Recall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3180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highlight>
                            <a:schemeClr val="accent3"/>
                          </a:highlight>
                        </a:rPr>
                        <a:t>LogisticRegression(solver= 'liblinear')	</a:t>
                      </a:r>
                      <a:endParaRPr b="1" sz="900">
                        <a:solidFill>
                          <a:srgbClr val="CCCCCC"/>
                        </a:solidFill>
                        <a:highlight>
                          <a:srgbClr val="232323"/>
                        </a:highlight>
                      </a:endParaRPr>
                    </a:p>
                  </a:txBody>
                  <a:tcPr marT="48000" marB="48000" marR="53725" marL="537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highlight>
                            <a:schemeClr val="accent3"/>
                          </a:highlight>
                        </a:rPr>
                        <a:t>0.678506</a:t>
                      </a:r>
                      <a:endParaRPr>
                        <a:solidFill>
                          <a:schemeClr val="dk1"/>
                        </a:solidFill>
                        <a:highlight>
                          <a:schemeClr val="accent3"/>
                        </a:highlight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0.770351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0.764281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100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DecisionTreeClassifier()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0.611566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0.715296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0.730794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100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RandomForestClassifier()  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0.698998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0.761371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0.824360	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299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GaussianNB()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0.683060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0.707893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0.924491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40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KNeighborsClassifier()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0.673042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0.746479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0.800394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41" name="Google Shape;241;p40"/>
          <p:cNvSpPr txBox="1"/>
          <p:nvPr/>
        </p:nvSpPr>
        <p:spPr>
          <a:xfrm>
            <a:off x="5562588" y="3393750"/>
            <a:ext cx="35814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Winner:</a:t>
            </a:r>
            <a:endParaRPr b="1" sz="2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RandomForestClassifier()</a:t>
            </a:r>
            <a:endParaRPr b="1" sz="2000"/>
          </a:p>
        </p:txBody>
      </p:sp>
      <p:grpSp>
        <p:nvGrpSpPr>
          <p:cNvPr id="242" name="Google Shape;242;p40"/>
          <p:cNvGrpSpPr/>
          <p:nvPr/>
        </p:nvGrpSpPr>
        <p:grpSpPr>
          <a:xfrm>
            <a:off x="6367129" y="2398545"/>
            <a:ext cx="1972337" cy="900463"/>
            <a:chOff x="3913765" y="3616806"/>
            <a:chExt cx="1522805" cy="775659"/>
          </a:xfrm>
        </p:grpSpPr>
        <p:grpSp>
          <p:nvGrpSpPr>
            <p:cNvPr id="243" name="Google Shape;243;p40"/>
            <p:cNvGrpSpPr/>
            <p:nvPr/>
          </p:nvGrpSpPr>
          <p:grpSpPr>
            <a:xfrm>
              <a:off x="3913765" y="3997002"/>
              <a:ext cx="1522805" cy="395463"/>
              <a:chOff x="3913765" y="3997002"/>
              <a:chExt cx="1522805" cy="395463"/>
            </a:xfrm>
          </p:grpSpPr>
          <p:grpSp>
            <p:nvGrpSpPr>
              <p:cNvPr id="244" name="Google Shape;244;p40"/>
              <p:cNvGrpSpPr/>
              <p:nvPr/>
            </p:nvGrpSpPr>
            <p:grpSpPr>
              <a:xfrm>
                <a:off x="3913765" y="4138659"/>
                <a:ext cx="507602" cy="253806"/>
                <a:chOff x="3913765" y="4138659"/>
                <a:chExt cx="507602" cy="253806"/>
              </a:xfrm>
            </p:grpSpPr>
            <p:sp>
              <p:nvSpPr>
                <p:cNvPr id="245" name="Google Shape;245;p40"/>
                <p:cNvSpPr/>
                <p:nvPr/>
              </p:nvSpPr>
              <p:spPr>
                <a:xfrm>
                  <a:off x="3913765" y="4138659"/>
                  <a:ext cx="507602" cy="50764"/>
                </a:xfrm>
                <a:custGeom>
                  <a:rect b="b" l="l" r="r" t="t"/>
                  <a:pathLst>
                    <a:path extrusionOk="0" fill="none" h="9502" w="95012">
                      <a:moveTo>
                        <a:pt x="95011" y="1"/>
                      </a:moveTo>
                      <a:lnTo>
                        <a:pt x="23755" y="1"/>
                      </a:lnTo>
                      <a:lnTo>
                        <a:pt x="1" y="9501"/>
                      </a:lnTo>
                      <a:lnTo>
                        <a:pt x="95011" y="9501"/>
                      </a:lnTo>
                      <a:close/>
                    </a:path>
                  </a:pathLst>
                </a:cu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highlight>
                      <a:schemeClr val="accent3"/>
                    </a:highlight>
                  </a:endParaRPr>
                </a:p>
              </p:txBody>
            </p:sp>
            <p:sp>
              <p:nvSpPr>
                <p:cNvPr id="246" name="Google Shape;246;p40"/>
                <p:cNvSpPr/>
                <p:nvPr/>
              </p:nvSpPr>
              <p:spPr>
                <a:xfrm>
                  <a:off x="3913765" y="4189418"/>
                  <a:ext cx="507602" cy="203047"/>
                </a:xfrm>
                <a:custGeom>
                  <a:rect b="b" l="l" r="r" t="t"/>
                  <a:pathLst>
                    <a:path extrusionOk="0" fill="none" h="38006" w="95012">
                      <a:moveTo>
                        <a:pt x="1" y="0"/>
                      </a:moveTo>
                      <a:lnTo>
                        <a:pt x="1" y="38005"/>
                      </a:lnTo>
                      <a:lnTo>
                        <a:pt x="95011" y="38005"/>
                      </a:lnTo>
                      <a:lnTo>
                        <a:pt x="95011" y="38005"/>
                      </a:lnTo>
                      <a:lnTo>
                        <a:pt x="95011" y="0"/>
                      </a:lnTo>
                      <a:close/>
                    </a:path>
                  </a:pathLst>
                </a:custGeom>
                <a:noFill/>
                <a:ln cap="flat" cmpd="sng" w="9525">
                  <a:solidFill>
                    <a:schemeClr val="dk1"/>
                  </a:solidFill>
                  <a:prstDash val="solid"/>
                  <a:miter lim="267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>
                      <a:highlight>
                        <a:schemeClr val="accent3"/>
                      </a:highlight>
                    </a:rPr>
                    <a:t>     </a:t>
                  </a:r>
                  <a:endParaRPr>
                    <a:highlight>
                      <a:schemeClr val="accent3"/>
                    </a:highlight>
                  </a:endParaRPr>
                </a:p>
              </p:txBody>
            </p:sp>
          </p:grpSp>
          <p:grpSp>
            <p:nvGrpSpPr>
              <p:cNvPr id="247" name="Google Shape;247;p40"/>
              <p:cNvGrpSpPr/>
              <p:nvPr/>
            </p:nvGrpSpPr>
            <p:grpSpPr>
              <a:xfrm>
                <a:off x="4421361" y="3997002"/>
                <a:ext cx="507618" cy="395463"/>
                <a:chOff x="4421361" y="3997002"/>
                <a:chExt cx="507618" cy="395463"/>
              </a:xfrm>
            </p:grpSpPr>
            <p:sp>
              <p:nvSpPr>
                <p:cNvPr id="248" name="Google Shape;248;p40"/>
                <p:cNvSpPr/>
                <p:nvPr/>
              </p:nvSpPr>
              <p:spPr>
                <a:xfrm>
                  <a:off x="4421361" y="3997002"/>
                  <a:ext cx="507618" cy="50759"/>
                </a:xfrm>
                <a:custGeom>
                  <a:rect b="b" l="l" r="r" t="t"/>
                  <a:pathLst>
                    <a:path extrusionOk="0" fill="none" h="9501" w="95015">
                      <a:moveTo>
                        <a:pt x="71260" y="0"/>
                      </a:moveTo>
                      <a:lnTo>
                        <a:pt x="23755" y="0"/>
                      </a:lnTo>
                      <a:lnTo>
                        <a:pt x="0" y="9501"/>
                      </a:lnTo>
                      <a:lnTo>
                        <a:pt x="95014" y="9501"/>
                      </a:lnTo>
                      <a:close/>
                    </a:path>
                  </a:pathLst>
                </a:custGeom>
                <a:noFill/>
                <a:ln cap="sq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highlight>
                      <a:schemeClr val="accent3"/>
                    </a:highlight>
                  </a:endParaRPr>
                </a:p>
              </p:txBody>
            </p:sp>
            <p:sp>
              <p:nvSpPr>
                <p:cNvPr id="249" name="Google Shape;249;p40"/>
                <p:cNvSpPr/>
                <p:nvPr/>
              </p:nvSpPr>
              <p:spPr>
                <a:xfrm>
                  <a:off x="4421361" y="4047756"/>
                  <a:ext cx="507618" cy="344709"/>
                </a:xfrm>
                <a:custGeom>
                  <a:rect b="b" l="l" r="r" t="t"/>
                  <a:pathLst>
                    <a:path extrusionOk="0" fill="none" h="64522" w="95015">
                      <a:moveTo>
                        <a:pt x="0" y="1"/>
                      </a:moveTo>
                      <a:lnTo>
                        <a:pt x="0" y="64521"/>
                      </a:lnTo>
                      <a:lnTo>
                        <a:pt x="95014" y="64521"/>
                      </a:lnTo>
                      <a:lnTo>
                        <a:pt x="95014" y="35846"/>
                      </a:lnTo>
                      <a:lnTo>
                        <a:pt x="95014" y="35846"/>
                      </a:lnTo>
                      <a:lnTo>
                        <a:pt x="95014" y="26286"/>
                      </a:lnTo>
                      <a:lnTo>
                        <a:pt x="95014" y="1"/>
                      </a:lnTo>
                      <a:close/>
                    </a:path>
                  </a:pathLst>
                </a:custGeom>
                <a:noFill/>
                <a:ln cap="flat" cmpd="sng" w="9525">
                  <a:solidFill>
                    <a:schemeClr val="dk1"/>
                  </a:solidFill>
                  <a:prstDash val="solid"/>
                  <a:miter lim="267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highlight>
                      <a:schemeClr val="accent3"/>
                    </a:highlight>
                  </a:endParaRPr>
                </a:p>
              </p:txBody>
            </p:sp>
          </p:grpSp>
          <p:grpSp>
            <p:nvGrpSpPr>
              <p:cNvPr id="250" name="Google Shape;250;p40"/>
              <p:cNvGrpSpPr/>
              <p:nvPr/>
            </p:nvGrpSpPr>
            <p:grpSpPr>
              <a:xfrm>
                <a:off x="4928973" y="4189418"/>
                <a:ext cx="507596" cy="203047"/>
                <a:chOff x="4928973" y="4189418"/>
                <a:chExt cx="507596" cy="203047"/>
              </a:xfrm>
            </p:grpSpPr>
            <p:sp>
              <p:nvSpPr>
                <p:cNvPr id="251" name="Google Shape;251;p40"/>
                <p:cNvSpPr/>
                <p:nvPr/>
              </p:nvSpPr>
              <p:spPr>
                <a:xfrm>
                  <a:off x="4928973" y="4189418"/>
                  <a:ext cx="507596" cy="50759"/>
                </a:xfrm>
                <a:custGeom>
                  <a:rect b="b" l="l" r="r" t="t"/>
                  <a:pathLst>
                    <a:path extrusionOk="0" fill="none" h="9501" w="95011">
                      <a:moveTo>
                        <a:pt x="95011" y="9501"/>
                      </a:moveTo>
                      <a:lnTo>
                        <a:pt x="71260" y="0"/>
                      </a:lnTo>
                      <a:lnTo>
                        <a:pt x="0" y="0"/>
                      </a:lnTo>
                      <a:lnTo>
                        <a:pt x="0" y="9501"/>
                      </a:lnTo>
                      <a:close/>
                    </a:path>
                  </a:pathLst>
                </a:cu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highlight>
                      <a:schemeClr val="accent3"/>
                    </a:highlight>
                  </a:endParaRPr>
                </a:p>
              </p:txBody>
            </p:sp>
            <p:sp>
              <p:nvSpPr>
                <p:cNvPr id="252" name="Google Shape;252;p40"/>
                <p:cNvSpPr/>
                <p:nvPr/>
              </p:nvSpPr>
              <p:spPr>
                <a:xfrm>
                  <a:off x="4928973" y="4240172"/>
                  <a:ext cx="507596" cy="152293"/>
                </a:xfrm>
                <a:custGeom>
                  <a:rect b="b" l="l" r="r" t="t"/>
                  <a:pathLst>
                    <a:path extrusionOk="0" fill="none" h="28506" w="95011">
                      <a:moveTo>
                        <a:pt x="0" y="28505"/>
                      </a:moveTo>
                      <a:lnTo>
                        <a:pt x="0" y="28505"/>
                      </a:lnTo>
                      <a:lnTo>
                        <a:pt x="95011" y="28505"/>
                      </a:lnTo>
                      <a:lnTo>
                        <a:pt x="95011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noFill/>
                <a:ln cap="flat" cmpd="sng" w="9525">
                  <a:solidFill>
                    <a:schemeClr val="dk1"/>
                  </a:solidFill>
                  <a:prstDash val="solid"/>
                  <a:miter lim="267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highlight>
                      <a:schemeClr val="accent3"/>
                    </a:highlight>
                  </a:endParaRPr>
                </a:p>
              </p:txBody>
            </p:sp>
          </p:grpSp>
        </p:grpSp>
        <p:grpSp>
          <p:nvGrpSpPr>
            <p:cNvPr id="253" name="Google Shape;253;p40"/>
            <p:cNvGrpSpPr/>
            <p:nvPr/>
          </p:nvGrpSpPr>
          <p:grpSpPr>
            <a:xfrm>
              <a:off x="4476376" y="3616806"/>
              <a:ext cx="397605" cy="374883"/>
              <a:chOff x="2879188" y="1042275"/>
              <a:chExt cx="1860575" cy="1754250"/>
            </a:xfrm>
          </p:grpSpPr>
          <p:sp>
            <p:nvSpPr>
              <p:cNvPr id="254" name="Google Shape;254;p40"/>
              <p:cNvSpPr/>
              <p:nvPr/>
            </p:nvSpPr>
            <p:spPr>
              <a:xfrm>
                <a:off x="2879188" y="1042275"/>
                <a:ext cx="1860575" cy="1320800"/>
              </a:xfrm>
              <a:custGeom>
                <a:rect b="b" l="l" r="r" t="t"/>
                <a:pathLst>
                  <a:path extrusionOk="0" fill="none" h="52832" w="74423">
                    <a:moveTo>
                      <a:pt x="74300" y="9469"/>
                    </a:moveTo>
                    <a:cubicBezTo>
                      <a:pt x="74046" y="6953"/>
                      <a:pt x="72972" y="4566"/>
                      <a:pt x="71233" y="2899"/>
                    </a:cubicBezTo>
                    <a:cubicBezTo>
                      <a:pt x="71029" y="2682"/>
                      <a:pt x="70807" y="2484"/>
                      <a:pt x="70569" y="2305"/>
                    </a:cubicBezTo>
                    <a:cubicBezTo>
                      <a:pt x="70326" y="2123"/>
                      <a:pt x="70133" y="1933"/>
                      <a:pt x="69847" y="1767"/>
                    </a:cubicBezTo>
                    <a:cubicBezTo>
                      <a:pt x="69576" y="1596"/>
                      <a:pt x="69301" y="1435"/>
                      <a:pt x="69030" y="1280"/>
                    </a:cubicBezTo>
                    <a:cubicBezTo>
                      <a:pt x="68792" y="1159"/>
                      <a:pt x="68599" y="1084"/>
                      <a:pt x="68385" y="985"/>
                    </a:cubicBezTo>
                    <a:cubicBezTo>
                      <a:pt x="67280" y="522"/>
                      <a:pt x="66290" y="276"/>
                      <a:pt x="65270" y="188"/>
                    </a:cubicBezTo>
                    <a:cubicBezTo>
                      <a:pt x="63260" y="1"/>
                      <a:pt x="61470" y="332"/>
                      <a:pt x="60001" y="803"/>
                    </a:cubicBezTo>
                    <a:cubicBezTo>
                      <a:pt x="58778" y="1194"/>
                      <a:pt x="57603" y="1727"/>
                      <a:pt x="56500" y="2385"/>
                    </a:cubicBezTo>
                    <a:cubicBezTo>
                      <a:pt x="56396" y="1617"/>
                      <a:pt x="56273" y="1012"/>
                      <a:pt x="56179" y="613"/>
                    </a:cubicBezTo>
                    <a:cubicBezTo>
                      <a:pt x="56104" y="298"/>
                      <a:pt x="55821" y="73"/>
                      <a:pt x="55497" y="78"/>
                    </a:cubicBezTo>
                    <a:lnTo>
                      <a:pt x="38984" y="255"/>
                    </a:lnTo>
                    <a:lnTo>
                      <a:pt x="35208" y="295"/>
                    </a:lnTo>
                    <a:lnTo>
                      <a:pt x="18696" y="472"/>
                    </a:lnTo>
                    <a:cubicBezTo>
                      <a:pt x="18370" y="474"/>
                      <a:pt x="18091" y="704"/>
                      <a:pt x="18027" y="1023"/>
                    </a:cubicBezTo>
                    <a:cubicBezTo>
                      <a:pt x="17941" y="1422"/>
                      <a:pt x="17829" y="2026"/>
                      <a:pt x="17741" y="2800"/>
                    </a:cubicBezTo>
                    <a:cubicBezTo>
                      <a:pt x="16625" y="2163"/>
                      <a:pt x="15439" y="1657"/>
                      <a:pt x="14211" y="1290"/>
                    </a:cubicBezTo>
                    <a:cubicBezTo>
                      <a:pt x="12731" y="854"/>
                      <a:pt x="10935" y="560"/>
                      <a:pt x="8931" y="790"/>
                    </a:cubicBezTo>
                    <a:cubicBezTo>
                      <a:pt x="7908" y="900"/>
                      <a:pt x="6923" y="1167"/>
                      <a:pt x="5832" y="1652"/>
                    </a:cubicBezTo>
                    <a:cubicBezTo>
                      <a:pt x="5620" y="1756"/>
                      <a:pt x="5427" y="1839"/>
                      <a:pt x="5192" y="1965"/>
                    </a:cubicBezTo>
                    <a:cubicBezTo>
                      <a:pt x="4924" y="2125"/>
                      <a:pt x="4651" y="2291"/>
                      <a:pt x="4384" y="2465"/>
                    </a:cubicBezTo>
                    <a:cubicBezTo>
                      <a:pt x="4103" y="2639"/>
                      <a:pt x="3915" y="2832"/>
                      <a:pt x="3675" y="3019"/>
                    </a:cubicBezTo>
                    <a:cubicBezTo>
                      <a:pt x="3439" y="3204"/>
                      <a:pt x="3222" y="3407"/>
                      <a:pt x="3022" y="3627"/>
                    </a:cubicBezTo>
                    <a:cubicBezTo>
                      <a:pt x="1319" y="5332"/>
                      <a:pt x="294" y="7743"/>
                      <a:pt x="99" y="10261"/>
                    </a:cubicBezTo>
                    <a:cubicBezTo>
                      <a:pt x="0" y="11524"/>
                      <a:pt x="104" y="12828"/>
                      <a:pt x="466" y="14096"/>
                    </a:cubicBezTo>
                    <a:cubicBezTo>
                      <a:pt x="653" y="14725"/>
                      <a:pt x="875" y="15354"/>
                      <a:pt x="1175" y="15953"/>
                    </a:cubicBezTo>
                    <a:lnTo>
                      <a:pt x="1282" y="16181"/>
                    </a:lnTo>
                    <a:lnTo>
                      <a:pt x="1362" y="16341"/>
                    </a:lnTo>
                    <a:lnTo>
                      <a:pt x="1416" y="16432"/>
                    </a:lnTo>
                    <a:lnTo>
                      <a:pt x="1622" y="16794"/>
                    </a:lnTo>
                    <a:cubicBezTo>
                      <a:pt x="1769" y="17040"/>
                      <a:pt x="1986" y="17377"/>
                      <a:pt x="2168" y="17639"/>
                    </a:cubicBezTo>
                    <a:cubicBezTo>
                      <a:pt x="3672" y="19764"/>
                      <a:pt x="5719" y="21389"/>
                      <a:pt x="7890" y="22556"/>
                    </a:cubicBezTo>
                    <a:cubicBezTo>
                      <a:pt x="10076" y="23744"/>
                      <a:pt x="12329" y="24512"/>
                      <a:pt x="14535" y="25184"/>
                    </a:cubicBezTo>
                    <a:cubicBezTo>
                      <a:pt x="16734" y="25847"/>
                      <a:pt x="18883" y="26377"/>
                      <a:pt x="20907" y="26937"/>
                    </a:cubicBezTo>
                    <a:cubicBezTo>
                      <a:pt x="23058" y="27539"/>
                      <a:pt x="25044" y="27884"/>
                      <a:pt x="26553" y="28569"/>
                    </a:cubicBezTo>
                    <a:cubicBezTo>
                      <a:pt x="27991" y="29155"/>
                      <a:pt x="29136" y="30359"/>
                      <a:pt x="29449" y="31218"/>
                    </a:cubicBezTo>
                    <a:cubicBezTo>
                      <a:pt x="29527" y="31433"/>
                      <a:pt x="29583" y="31620"/>
                      <a:pt x="29583" y="31813"/>
                    </a:cubicBezTo>
                    <a:cubicBezTo>
                      <a:pt x="29591" y="31992"/>
                      <a:pt x="29572" y="32171"/>
                      <a:pt x="29532" y="32345"/>
                    </a:cubicBezTo>
                    <a:cubicBezTo>
                      <a:pt x="29436" y="32680"/>
                      <a:pt x="29099" y="33060"/>
                      <a:pt x="28702" y="33263"/>
                    </a:cubicBezTo>
                    <a:cubicBezTo>
                      <a:pt x="27926" y="33729"/>
                      <a:pt x="26880" y="33477"/>
                      <a:pt x="26733" y="33049"/>
                    </a:cubicBezTo>
                    <a:cubicBezTo>
                      <a:pt x="26396" y="32372"/>
                      <a:pt x="26414" y="31582"/>
                      <a:pt x="26644" y="31256"/>
                    </a:cubicBezTo>
                    <a:cubicBezTo>
                      <a:pt x="26888" y="30884"/>
                      <a:pt x="27300" y="30937"/>
                      <a:pt x="27273" y="30911"/>
                    </a:cubicBezTo>
                    <a:lnTo>
                      <a:pt x="27067" y="30825"/>
                    </a:lnTo>
                    <a:cubicBezTo>
                      <a:pt x="26928" y="30782"/>
                      <a:pt x="26669" y="30745"/>
                      <a:pt x="26361" y="30897"/>
                    </a:cubicBezTo>
                    <a:cubicBezTo>
                      <a:pt x="26045" y="31044"/>
                      <a:pt x="25777" y="31390"/>
                      <a:pt x="25595" y="31815"/>
                    </a:cubicBezTo>
                    <a:cubicBezTo>
                      <a:pt x="25408" y="32246"/>
                      <a:pt x="25298" y="32765"/>
                      <a:pt x="25379" y="33410"/>
                    </a:cubicBezTo>
                    <a:cubicBezTo>
                      <a:pt x="25403" y="33702"/>
                      <a:pt x="25590" y="34208"/>
                      <a:pt x="25855" y="34499"/>
                    </a:cubicBezTo>
                    <a:cubicBezTo>
                      <a:pt x="26117" y="34807"/>
                      <a:pt x="26444" y="35061"/>
                      <a:pt x="26810" y="35241"/>
                    </a:cubicBezTo>
                    <a:cubicBezTo>
                      <a:pt x="27560" y="35613"/>
                      <a:pt x="28456" y="35736"/>
                      <a:pt x="29398" y="35551"/>
                    </a:cubicBezTo>
                    <a:cubicBezTo>
                      <a:pt x="30316" y="35353"/>
                      <a:pt x="31298" y="34882"/>
                      <a:pt x="32032" y="33889"/>
                    </a:cubicBezTo>
                    <a:cubicBezTo>
                      <a:pt x="32422" y="33325"/>
                      <a:pt x="32615" y="32803"/>
                      <a:pt x="32722" y="32177"/>
                    </a:cubicBezTo>
                    <a:cubicBezTo>
                      <a:pt x="32776" y="31882"/>
                      <a:pt x="32797" y="31582"/>
                      <a:pt x="32784" y="31283"/>
                    </a:cubicBezTo>
                    <a:cubicBezTo>
                      <a:pt x="34828" y="34499"/>
                      <a:pt x="34919" y="37103"/>
                      <a:pt x="34413" y="41899"/>
                    </a:cubicBezTo>
                    <a:cubicBezTo>
                      <a:pt x="33530" y="50222"/>
                      <a:pt x="29511" y="52831"/>
                      <a:pt x="29511" y="52831"/>
                    </a:cubicBezTo>
                    <a:lnTo>
                      <a:pt x="37547" y="52743"/>
                    </a:lnTo>
                    <a:lnTo>
                      <a:pt x="37764" y="52743"/>
                    </a:lnTo>
                    <a:lnTo>
                      <a:pt x="45801" y="52655"/>
                    </a:lnTo>
                    <a:cubicBezTo>
                      <a:pt x="45801" y="52655"/>
                      <a:pt x="41725" y="50137"/>
                      <a:pt x="40668" y="41835"/>
                    </a:cubicBezTo>
                    <a:cubicBezTo>
                      <a:pt x="40058" y="37050"/>
                      <a:pt x="40092" y="34443"/>
                      <a:pt x="42067" y="31186"/>
                    </a:cubicBezTo>
                    <a:cubicBezTo>
                      <a:pt x="42059" y="31486"/>
                      <a:pt x="42089" y="31786"/>
                      <a:pt x="42150" y="32080"/>
                    </a:cubicBezTo>
                    <a:cubicBezTo>
                      <a:pt x="42271" y="32704"/>
                      <a:pt x="42474" y="33220"/>
                      <a:pt x="42876" y="33777"/>
                    </a:cubicBezTo>
                    <a:cubicBezTo>
                      <a:pt x="43630" y="34754"/>
                      <a:pt x="44623" y="35203"/>
                      <a:pt x="45544" y="35380"/>
                    </a:cubicBezTo>
                    <a:cubicBezTo>
                      <a:pt x="46489" y="35546"/>
                      <a:pt x="47382" y="35404"/>
                      <a:pt x="48126" y="35013"/>
                    </a:cubicBezTo>
                    <a:cubicBezTo>
                      <a:pt x="48488" y="34826"/>
                      <a:pt x="48809" y="34566"/>
                      <a:pt x="49066" y="34251"/>
                    </a:cubicBezTo>
                    <a:cubicBezTo>
                      <a:pt x="49323" y="33954"/>
                      <a:pt x="49499" y="33445"/>
                      <a:pt x="49518" y="33153"/>
                    </a:cubicBezTo>
                    <a:cubicBezTo>
                      <a:pt x="49585" y="32508"/>
                      <a:pt x="49462" y="31992"/>
                      <a:pt x="49266" y="31564"/>
                    </a:cubicBezTo>
                    <a:cubicBezTo>
                      <a:pt x="49076" y="31143"/>
                      <a:pt x="48801" y="30801"/>
                      <a:pt x="48482" y="30662"/>
                    </a:cubicBezTo>
                    <a:cubicBezTo>
                      <a:pt x="48172" y="30517"/>
                      <a:pt x="47915" y="30560"/>
                      <a:pt x="47776" y="30606"/>
                    </a:cubicBezTo>
                    <a:lnTo>
                      <a:pt x="47570" y="30697"/>
                    </a:lnTo>
                    <a:cubicBezTo>
                      <a:pt x="47543" y="30721"/>
                      <a:pt x="47955" y="30662"/>
                      <a:pt x="48207" y="31028"/>
                    </a:cubicBezTo>
                    <a:cubicBezTo>
                      <a:pt x="48445" y="31347"/>
                      <a:pt x="48480" y="32136"/>
                      <a:pt x="48156" y="32821"/>
                    </a:cubicBezTo>
                    <a:cubicBezTo>
                      <a:pt x="48019" y="33250"/>
                      <a:pt x="46978" y="33525"/>
                      <a:pt x="46192" y="33078"/>
                    </a:cubicBezTo>
                    <a:cubicBezTo>
                      <a:pt x="45790" y="32883"/>
                      <a:pt x="45448" y="32508"/>
                      <a:pt x="45343" y="32177"/>
                    </a:cubicBezTo>
                    <a:cubicBezTo>
                      <a:pt x="45298" y="32005"/>
                      <a:pt x="45276" y="31826"/>
                      <a:pt x="45282" y="31647"/>
                    </a:cubicBezTo>
                    <a:cubicBezTo>
                      <a:pt x="45279" y="31454"/>
                      <a:pt x="45330" y="31264"/>
                      <a:pt x="45402" y="31047"/>
                    </a:cubicBezTo>
                    <a:cubicBezTo>
                      <a:pt x="45696" y="30183"/>
                      <a:pt x="46818" y="28954"/>
                      <a:pt x="48241" y="28339"/>
                    </a:cubicBezTo>
                    <a:cubicBezTo>
                      <a:pt x="49735" y="27622"/>
                      <a:pt x="51713" y="27234"/>
                      <a:pt x="53851" y="26586"/>
                    </a:cubicBezTo>
                    <a:cubicBezTo>
                      <a:pt x="55861" y="25984"/>
                      <a:pt x="57999" y="25408"/>
                      <a:pt x="60185" y="24699"/>
                    </a:cubicBezTo>
                    <a:cubicBezTo>
                      <a:pt x="62372" y="23979"/>
                      <a:pt x="64609" y="23163"/>
                      <a:pt x="66772" y="21929"/>
                    </a:cubicBezTo>
                    <a:cubicBezTo>
                      <a:pt x="68918" y="20717"/>
                      <a:pt x="70930" y="19047"/>
                      <a:pt x="72386" y="16890"/>
                    </a:cubicBezTo>
                    <a:cubicBezTo>
                      <a:pt x="72563" y="16622"/>
                      <a:pt x="72774" y="16283"/>
                      <a:pt x="72916" y="16034"/>
                    </a:cubicBezTo>
                    <a:lnTo>
                      <a:pt x="73117" y="15664"/>
                    </a:lnTo>
                    <a:lnTo>
                      <a:pt x="73165" y="15573"/>
                    </a:lnTo>
                    <a:lnTo>
                      <a:pt x="73243" y="15413"/>
                    </a:lnTo>
                    <a:lnTo>
                      <a:pt x="73347" y="15183"/>
                    </a:lnTo>
                    <a:cubicBezTo>
                      <a:pt x="73639" y="14578"/>
                      <a:pt x="73845" y="13944"/>
                      <a:pt x="74016" y="13309"/>
                    </a:cubicBezTo>
                    <a:cubicBezTo>
                      <a:pt x="74351" y="12035"/>
                      <a:pt x="74423" y="10729"/>
                      <a:pt x="74300" y="9469"/>
                    </a:cubicBezTo>
                    <a:close/>
                    <a:moveTo>
                      <a:pt x="21867" y="23527"/>
                    </a:moveTo>
                    <a:cubicBezTo>
                      <a:pt x="19791" y="22930"/>
                      <a:pt x="17668" y="22379"/>
                      <a:pt x="15594" y="21729"/>
                    </a:cubicBezTo>
                    <a:cubicBezTo>
                      <a:pt x="13531" y="21078"/>
                      <a:pt x="11470" y="20332"/>
                      <a:pt x="9675" y="19325"/>
                    </a:cubicBezTo>
                    <a:cubicBezTo>
                      <a:pt x="7876" y="18319"/>
                      <a:pt x="6273" y="17040"/>
                      <a:pt x="5176" y="15509"/>
                    </a:cubicBezTo>
                    <a:cubicBezTo>
                      <a:pt x="5042" y="15314"/>
                      <a:pt x="4948" y="15185"/>
                      <a:pt x="4807" y="14955"/>
                    </a:cubicBezTo>
                    <a:lnTo>
                      <a:pt x="4598" y="14597"/>
                    </a:lnTo>
                    <a:lnTo>
                      <a:pt x="4555" y="14522"/>
                    </a:lnTo>
                    <a:cubicBezTo>
                      <a:pt x="4574" y="14554"/>
                      <a:pt x="4536" y="14476"/>
                      <a:pt x="4536" y="14476"/>
                    </a:cubicBezTo>
                    <a:lnTo>
                      <a:pt x="4467" y="14326"/>
                    </a:lnTo>
                    <a:cubicBezTo>
                      <a:pt x="4263" y="13941"/>
                      <a:pt x="4116" y="13523"/>
                      <a:pt x="3988" y="13106"/>
                    </a:cubicBezTo>
                    <a:cubicBezTo>
                      <a:pt x="3739" y="12268"/>
                      <a:pt x="3661" y="11380"/>
                      <a:pt x="3723" y="10521"/>
                    </a:cubicBezTo>
                    <a:cubicBezTo>
                      <a:pt x="3843" y="8805"/>
                      <a:pt x="4526" y="7191"/>
                      <a:pt x="5593" y="6124"/>
                    </a:cubicBezTo>
                    <a:cubicBezTo>
                      <a:pt x="5832" y="5840"/>
                      <a:pt x="6158" y="5610"/>
                      <a:pt x="6412" y="5406"/>
                    </a:cubicBezTo>
                    <a:cubicBezTo>
                      <a:pt x="6543" y="5326"/>
                      <a:pt x="6667" y="5235"/>
                      <a:pt x="6790" y="5142"/>
                    </a:cubicBezTo>
                    <a:cubicBezTo>
                      <a:pt x="6961" y="5040"/>
                      <a:pt x="7194" y="4933"/>
                      <a:pt x="7392" y="4831"/>
                    </a:cubicBezTo>
                    <a:cubicBezTo>
                      <a:pt x="7967" y="4558"/>
                      <a:pt x="8703" y="4307"/>
                      <a:pt x="9380" y="4232"/>
                    </a:cubicBezTo>
                    <a:cubicBezTo>
                      <a:pt x="10761" y="4034"/>
                      <a:pt x="12126" y="4197"/>
                      <a:pt x="13298" y="4515"/>
                    </a:cubicBezTo>
                    <a:cubicBezTo>
                      <a:pt x="14478" y="4831"/>
                      <a:pt x="15474" y="5286"/>
                      <a:pt x="16269" y="5695"/>
                    </a:cubicBezTo>
                    <a:cubicBezTo>
                      <a:pt x="16732" y="5936"/>
                      <a:pt x="17179" y="6201"/>
                      <a:pt x="17612" y="6493"/>
                    </a:cubicBezTo>
                    <a:cubicBezTo>
                      <a:pt x="17800" y="10799"/>
                      <a:pt x="19221" y="16754"/>
                      <a:pt x="24573" y="22090"/>
                    </a:cubicBezTo>
                    <a:cubicBezTo>
                      <a:pt x="25753" y="23265"/>
                      <a:pt x="26805" y="24327"/>
                      <a:pt x="27742" y="25296"/>
                    </a:cubicBezTo>
                    <a:cubicBezTo>
                      <a:pt x="25753" y="24437"/>
                      <a:pt x="23725" y="24089"/>
                      <a:pt x="21867" y="23527"/>
                    </a:cubicBezTo>
                    <a:close/>
                    <a:moveTo>
                      <a:pt x="70470" y="12397"/>
                    </a:moveTo>
                    <a:cubicBezTo>
                      <a:pt x="70347" y="12817"/>
                      <a:pt x="70211" y="13234"/>
                      <a:pt x="70015" y="13628"/>
                    </a:cubicBezTo>
                    <a:lnTo>
                      <a:pt x="69948" y="13778"/>
                    </a:lnTo>
                    <a:cubicBezTo>
                      <a:pt x="69948" y="13778"/>
                      <a:pt x="69903" y="13874"/>
                      <a:pt x="69940" y="13807"/>
                    </a:cubicBezTo>
                    <a:lnTo>
                      <a:pt x="69889" y="13898"/>
                    </a:lnTo>
                    <a:lnTo>
                      <a:pt x="69689" y="14262"/>
                    </a:lnTo>
                    <a:cubicBezTo>
                      <a:pt x="69555" y="14498"/>
                      <a:pt x="69461" y="14626"/>
                      <a:pt x="69333" y="14827"/>
                    </a:cubicBezTo>
                    <a:cubicBezTo>
                      <a:pt x="68270" y="16379"/>
                      <a:pt x="66697" y="17688"/>
                      <a:pt x="64917" y="18737"/>
                    </a:cubicBezTo>
                    <a:cubicBezTo>
                      <a:pt x="63140" y="19786"/>
                      <a:pt x="61103" y="20572"/>
                      <a:pt x="59051" y="21268"/>
                    </a:cubicBezTo>
                    <a:cubicBezTo>
                      <a:pt x="56990" y="21961"/>
                      <a:pt x="54881" y="22556"/>
                      <a:pt x="52818" y="23198"/>
                    </a:cubicBezTo>
                    <a:cubicBezTo>
                      <a:pt x="50969" y="23800"/>
                      <a:pt x="48948" y="24193"/>
                      <a:pt x="46976" y="25095"/>
                    </a:cubicBezTo>
                    <a:cubicBezTo>
                      <a:pt x="47894" y="24105"/>
                      <a:pt x="48924" y="23021"/>
                      <a:pt x="50080" y="21817"/>
                    </a:cubicBezTo>
                    <a:cubicBezTo>
                      <a:pt x="55317" y="16368"/>
                      <a:pt x="56613" y="10387"/>
                      <a:pt x="56704" y="6078"/>
                    </a:cubicBezTo>
                    <a:cubicBezTo>
                      <a:pt x="57132" y="5776"/>
                      <a:pt x="57573" y="5500"/>
                      <a:pt x="58034" y="5251"/>
                    </a:cubicBezTo>
                    <a:cubicBezTo>
                      <a:pt x="58818" y="4826"/>
                      <a:pt x="59803" y="4349"/>
                      <a:pt x="60978" y="4009"/>
                    </a:cubicBezTo>
                    <a:cubicBezTo>
                      <a:pt x="62142" y="3664"/>
                      <a:pt x="63504" y="3474"/>
                      <a:pt x="64890" y="3640"/>
                    </a:cubicBezTo>
                    <a:cubicBezTo>
                      <a:pt x="65567" y="3702"/>
                      <a:pt x="66309" y="3937"/>
                      <a:pt x="66892" y="4197"/>
                    </a:cubicBezTo>
                    <a:cubicBezTo>
                      <a:pt x="67090" y="4296"/>
                      <a:pt x="67326" y="4398"/>
                      <a:pt x="67500" y="4497"/>
                    </a:cubicBezTo>
                    <a:cubicBezTo>
                      <a:pt x="67623" y="4585"/>
                      <a:pt x="67748" y="4673"/>
                      <a:pt x="67882" y="4753"/>
                    </a:cubicBezTo>
                    <a:cubicBezTo>
                      <a:pt x="68139" y="4949"/>
                      <a:pt x="68474" y="5174"/>
                      <a:pt x="68717" y="5452"/>
                    </a:cubicBezTo>
                    <a:cubicBezTo>
                      <a:pt x="69806" y="6496"/>
                      <a:pt x="70524" y="8096"/>
                      <a:pt x="70682" y="9809"/>
                    </a:cubicBezTo>
                    <a:cubicBezTo>
                      <a:pt x="70759" y="10663"/>
                      <a:pt x="70703" y="11551"/>
                      <a:pt x="70470" y="12397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highlight>
                    <a:schemeClr val="accent3"/>
                  </a:highlight>
                </a:endParaRPr>
              </a:p>
            </p:txBody>
          </p:sp>
          <p:sp>
            <p:nvSpPr>
              <p:cNvPr id="255" name="Google Shape;255;p40"/>
              <p:cNvSpPr/>
              <p:nvPr/>
            </p:nvSpPr>
            <p:spPr>
              <a:xfrm>
                <a:off x="3520750" y="2496900"/>
                <a:ext cx="656300" cy="214450"/>
              </a:xfrm>
              <a:custGeom>
                <a:rect b="b" l="l" r="r" t="t"/>
                <a:pathLst>
                  <a:path extrusionOk="0" fill="none" h="8578" w="26252">
                    <a:moveTo>
                      <a:pt x="26252" y="8347"/>
                    </a:moveTo>
                    <a:lnTo>
                      <a:pt x="108" y="8577"/>
                    </a:lnTo>
                    <a:lnTo>
                      <a:pt x="108" y="8577"/>
                    </a:lnTo>
                    <a:lnTo>
                      <a:pt x="1" y="281"/>
                    </a:lnTo>
                    <a:cubicBezTo>
                      <a:pt x="3" y="254"/>
                      <a:pt x="27" y="233"/>
                      <a:pt x="57" y="236"/>
                    </a:cubicBezTo>
                    <a:lnTo>
                      <a:pt x="57" y="236"/>
                    </a:lnTo>
                    <a:lnTo>
                      <a:pt x="26091" y="3"/>
                    </a:lnTo>
                    <a:cubicBezTo>
                      <a:pt x="26118" y="0"/>
                      <a:pt x="26142" y="22"/>
                      <a:pt x="26147" y="48"/>
                    </a:cubicBezTo>
                    <a:lnTo>
                      <a:pt x="26252" y="8345"/>
                    </a:lnTo>
                    <a:lnTo>
                      <a:pt x="26252" y="8345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267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highlight>
                    <a:schemeClr val="accent3"/>
                  </a:highlight>
                </a:endParaRPr>
              </a:p>
            </p:txBody>
          </p:sp>
          <p:sp>
            <p:nvSpPr>
              <p:cNvPr id="256" name="Google Shape;256;p40"/>
              <p:cNvSpPr/>
              <p:nvPr/>
            </p:nvSpPr>
            <p:spPr>
              <a:xfrm>
                <a:off x="3448300" y="2706900"/>
                <a:ext cx="803900" cy="89625"/>
              </a:xfrm>
              <a:custGeom>
                <a:rect b="b" l="l" r="r" t="t"/>
                <a:pathLst>
                  <a:path extrusionOk="0" fill="none" h="3585" w="32156">
                    <a:moveTo>
                      <a:pt x="32155" y="3244"/>
                    </a:moveTo>
                    <a:lnTo>
                      <a:pt x="35" y="3584"/>
                    </a:lnTo>
                    <a:lnTo>
                      <a:pt x="35" y="3584"/>
                    </a:lnTo>
                    <a:lnTo>
                      <a:pt x="3" y="399"/>
                    </a:lnTo>
                    <a:cubicBezTo>
                      <a:pt x="0" y="367"/>
                      <a:pt x="27" y="343"/>
                      <a:pt x="57" y="343"/>
                    </a:cubicBezTo>
                    <a:lnTo>
                      <a:pt x="32067" y="1"/>
                    </a:lnTo>
                    <a:cubicBezTo>
                      <a:pt x="32096" y="1"/>
                      <a:pt x="32120" y="25"/>
                      <a:pt x="32123" y="57"/>
                    </a:cubicBezTo>
                    <a:lnTo>
                      <a:pt x="32155" y="3244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267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highlight>
                    <a:schemeClr val="accent3"/>
                  </a:highlight>
                </a:endParaRPr>
              </a:p>
            </p:txBody>
          </p:sp>
          <p:sp>
            <p:nvSpPr>
              <p:cNvPr id="257" name="Google Shape;257;p40"/>
              <p:cNvSpPr/>
              <p:nvPr/>
            </p:nvSpPr>
            <p:spPr>
              <a:xfrm>
                <a:off x="3674575" y="1339775"/>
                <a:ext cx="324050" cy="308175"/>
              </a:xfrm>
              <a:custGeom>
                <a:rect b="b" l="l" r="r" t="t"/>
                <a:pathLst>
                  <a:path extrusionOk="0" fill="none" h="12327" w="12962">
                    <a:moveTo>
                      <a:pt x="6479" y="0"/>
                    </a:moveTo>
                    <a:lnTo>
                      <a:pt x="8484" y="4060"/>
                    </a:lnTo>
                    <a:lnTo>
                      <a:pt x="12961" y="4710"/>
                    </a:lnTo>
                    <a:lnTo>
                      <a:pt x="9720" y="7868"/>
                    </a:lnTo>
                    <a:lnTo>
                      <a:pt x="10486" y="12327"/>
                    </a:lnTo>
                    <a:lnTo>
                      <a:pt x="6479" y="10221"/>
                    </a:lnTo>
                    <a:lnTo>
                      <a:pt x="2476" y="12327"/>
                    </a:lnTo>
                    <a:lnTo>
                      <a:pt x="3241" y="7868"/>
                    </a:lnTo>
                    <a:lnTo>
                      <a:pt x="0" y="4710"/>
                    </a:lnTo>
                    <a:lnTo>
                      <a:pt x="4478" y="406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267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highlight>
                    <a:schemeClr val="accent3"/>
                  </a:highlight>
                </a:endParaRPr>
              </a:p>
            </p:txBody>
          </p:sp>
        </p:grp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1"/>
          <p:cNvSpPr txBox="1"/>
          <p:nvPr>
            <p:ph type="title"/>
          </p:nvPr>
        </p:nvSpPr>
        <p:spPr>
          <a:xfrm>
            <a:off x="2248300" y="0"/>
            <a:ext cx="6373500" cy="98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Grid Search and Prediction</a:t>
            </a:r>
            <a:endParaRPr sz="3500"/>
          </a:p>
        </p:txBody>
      </p:sp>
      <p:sp>
        <p:nvSpPr>
          <p:cNvPr id="263" name="Google Shape;263;p41"/>
          <p:cNvSpPr txBox="1"/>
          <p:nvPr>
            <p:ph idx="1" type="subTitle"/>
          </p:nvPr>
        </p:nvSpPr>
        <p:spPr>
          <a:xfrm>
            <a:off x="53725" y="1692125"/>
            <a:ext cx="2497800" cy="492000"/>
          </a:xfrm>
          <a:prstGeom prst="rect">
            <a:avLst/>
          </a:prstGeom>
        </p:spPr>
        <p:txBody>
          <a:bodyPr anchorCtr="0" anchor="ctr" bIns="91425" lIns="270000" spcFirstLastPara="1" rIns="270000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Best Parameters</a:t>
            </a:r>
            <a:endParaRPr/>
          </a:p>
        </p:txBody>
      </p:sp>
      <p:sp>
        <p:nvSpPr>
          <p:cNvPr id="264" name="Google Shape;264;p41"/>
          <p:cNvSpPr/>
          <p:nvPr/>
        </p:nvSpPr>
        <p:spPr>
          <a:xfrm rot="-5400000">
            <a:off x="2978900" y="1622513"/>
            <a:ext cx="429600" cy="631200"/>
          </a:xfrm>
          <a:prstGeom prst="downArrow">
            <a:avLst>
              <a:gd fmla="val 50000" name="adj1"/>
              <a:gd fmla="val 49456" name="adj2"/>
            </a:avLst>
          </a:prstGeom>
          <a:solidFill>
            <a:schemeClr val="accent3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41"/>
          <p:cNvSpPr txBox="1"/>
          <p:nvPr>
            <p:ph idx="1" type="subTitle"/>
          </p:nvPr>
        </p:nvSpPr>
        <p:spPr>
          <a:xfrm>
            <a:off x="3835875" y="1729913"/>
            <a:ext cx="4800300" cy="416400"/>
          </a:xfrm>
          <a:prstGeom prst="rect">
            <a:avLst/>
          </a:prstGeom>
        </p:spPr>
        <p:txBody>
          <a:bodyPr anchorCtr="0" anchor="ctr" bIns="91425" lIns="270000" spcFirstLastPara="1" rIns="270000" wrap="square" tIns="900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max_depth=4 , n_estimators=200</a:t>
            </a:r>
            <a:endParaRPr/>
          </a:p>
        </p:txBody>
      </p:sp>
      <p:sp>
        <p:nvSpPr>
          <p:cNvPr id="266" name="Google Shape;266;p41"/>
          <p:cNvSpPr txBox="1"/>
          <p:nvPr>
            <p:ph idx="1" type="subTitle"/>
          </p:nvPr>
        </p:nvSpPr>
        <p:spPr>
          <a:xfrm>
            <a:off x="53725" y="3723475"/>
            <a:ext cx="2497800" cy="492000"/>
          </a:xfrm>
          <a:prstGeom prst="rect">
            <a:avLst/>
          </a:prstGeom>
        </p:spPr>
        <p:txBody>
          <a:bodyPr anchorCtr="0" anchor="ctr" bIns="91425" lIns="270000" spcFirstLastPara="1" rIns="270000" wrap="square" tIns="900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Prediction</a:t>
            </a:r>
            <a:endParaRPr/>
          </a:p>
        </p:txBody>
      </p:sp>
      <p:sp>
        <p:nvSpPr>
          <p:cNvPr id="267" name="Google Shape;267;p41"/>
          <p:cNvSpPr/>
          <p:nvPr/>
        </p:nvSpPr>
        <p:spPr>
          <a:xfrm rot="-5400000">
            <a:off x="3034950" y="3653863"/>
            <a:ext cx="429600" cy="631200"/>
          </a:xfrm>
          <a:prstGeom prst="downArrow">
            <a:avLst>
              <a:gd fmla="val 50000" name="adj1"/>
              <a:gd fmla="val 49456" name="adj2"/>
            </a:avLst>
          </a:prstGeom>
          <a:solidFill>
            <a:schemeClr val="accent3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8" name="Google Shape;268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71575" y="2788375"/>
            <a:ext cx="3419475" cy="236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Difference Between Cryptocurrency and Stocks by Slidesgo">
  <a:themeElements>
    <a:clrScheme name="Simple Light">
      <a:dk1>
        <a:srgbClr val="313131"/>
      </a:dk1>
      <a:lt1>
        <a:srgbClr val="FFFFFF"/>
      </a:lt1>
      <a:dk2>
        <a:srgbClr val="D8867B"/>
      </a:dk2>
      <a:lt2>
        <a:srgbClr val="7DBBBF"/>
      </a:lt2>
      <a:accent1>
        <a:srgbClr val="FFF27B"/>
      </a:accent1>
      <a:accent2>
        <a:srgbClr val="B1CB7C"/>
      </a:accent2>
      <a:accent3>
        <a:srgbClr val="F6F6F8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